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8" r:id="rId2"/>
    <p:sldId id="259" r:id="rId3"/>
    <p:sldId id="2614" r:id="rId4"/>
    <p:sldId id="2007577321" r:id="rId5"/>
    <p:sldId id="2007577314" r:id="rId6"/>
    <p:sldId id="2007577315" r:id="rId7"/>
    <p:sldId id="2007577324" r:id="rId8"/>
    <p:sldId id="2007577317" r:id="rId9"/>
    <p:sldId id="2007577318" r:id="rId10"/>
    <p:sldId id="2007577319" r:id="rId11"/>
    <p:sldId id="2007577320" r:id="rId12"/>
    <p:sldId id="2007577322" r:id="rId13"/>
    <p:sldId id="2007577323"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61DFA"/>
    <a:srgbClr val="7BFDBC"/>
    <a:srgbClr val="F3F6FB"/>
    <a:srgbClr val="E2FEE4"/>
    <a:srgbClr val="F676EA"/>
    <a:srgbClr val="0EC7FA"/>
    <a:srgbClr val="0BF51C"/>
    <a:srgbClr val="B818AD"/>
    <a:srgbClr val="F141C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autoAdjust="0"/>
    <p:restoredTop sz="90701" autoAdjust="0"/>
  </p:normalViewPr>
  <p:slideViewPr>
    <p:cSldViewPr snapToGrid="0">
      <p:cViewPr varScale="1">
        <p:scale>
          <a:sx n="57" d="100"/>
          <a:sy n="57" d="100"/>
        </p:scale>
        <p:origin x="872" y="48"/>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82E0F2-7281-45F6-BF38-42258791B001}" type="datetimeFigureOut">
              <a:rPr lang="en-US" smtClean="0"/>
              <a:t>8/30/2021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74B8C3-27DF-478C-9D4F-65659B18D40E}" type="slidenum">
              <a:rPr lang="en-US" smtClean="0"/>
              <a:t>‹#›</a:t>
            </a:fld>
            <a:endParaRPr lang="en-US"/>
          </a:p>
        </p:txBody>
      </p:sp>
    </p:spTree>
    <p:extLst>
      <p:ext uri="{BB962C8B-B14F-4D97-AF65-F5344CB8AC3E}">
        <p14:creationId xmlns:p14="http://schemas.microsoft.com/office/powerpoint/2010/main" val="938882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2D49895-6084-4EB9-A1AA-14298AC1E085}" type="slidenum">
              <a:rPr lang="zh-CN" altLang="en-US" smtClean="0"/>
              <a:t>1</a:t>
            </a:fld>
            <a:endParaRPr lang="zh-CN" altLang="en-US"/>
          </a:p>
        </p:txBody>
      </p:sp>
    </p:spTree>
    <p:extLst>
      <p:ext uri="{BB962C8B-B14F-4D97-AF65-F5344CB8AC3E}">
        <p14:creationId xmlns:p14="http://schemas.microsoft.com/office/powerpoint/2010/main" val="5703335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1D71773-5A0B-472D-BACC-ADA20FE383F6}" type="slidenum">
              <a:rPr lang="zh-CN" altLang="en-US" smtClean="0"/>
              <a:t>2</a:t>
            </a:fld>
            <a:endParaRPr lang="zh-CN" altLang="en-US"/>
          </a:p>
        </p:txBody>
      </p:sp>
    </p:spTree>
    <p:extLst>
      <p:ext uri="{BB962C8B-B14F-4D97-AF65-F5344CB8AC3E}">
        <p14:creationId xmlns:p14="http://schemas.microsoft.com/office/powerpoint/2010/main" val="1736504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366325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74B8C3-27DF-478C-9D4F-65659B18D40E}" type="slidenum">
              <a:rPr lang="en-US" smtClean="0"/>
              <a:t>9</a:t>
            </a:fld>
            <a:endParaRPr lang="en-US"/>
          </a:p>
        </p:txBody>
      </p:sp>
    </p:spTree>
    <p:extLst>
      <p:ext uri="{BB962C8B-B14F-4D97-AF65-F5344CB8AC3E}">
        <p14:creationId xmlns:p14="http://schemas.microsoft.com/office/powerpoint/2010/main" val="36627026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AE39EF-C0E5-4896-B9D3-7E7938E4611D}"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28129495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11D52-B355-43EA-B803-EBC3C2B404B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650CA1-5ABA-4A03-818A-264748C9AA5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7C783F-3EB7-42D8-979E-909AC6A3775D}"/>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DAE2C1AA-B5A7-4CE8-BF6C-DB51A620C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A083C7-59C3-4136-8BA3-4C77A03CDBD1}"/>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266373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B3992-94C9-4E4F-955E-D5F5D1CBE31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E550AF-55BB-4B74-81CA-BD73CA1B598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1593E2-3715-41FF-8296-DFFBABB2FDAE}"/>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26E37A6A-9A1A-4712-B1C7-082C5AE5B0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E3A1D-906D-4B10-A560-34B56D63B15F}"/>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3901800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4EB6BEB-C7C2-4372-A778-4D390D9CC97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9BD779-4D2D-412F-AC96-995F54F9FF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C15C41-A3E8-473D-AF7F-A9B91ED431F9}"/>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4E1AE372-41E4-4A01-A92C-D7A2E5A7AF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AAE1A0-949B-41C2-8E14-EA5FBAAA0F0A}"/>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16940099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893150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8128254"/>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9" y="260653"/>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31"/>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7" y="4965172"/>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3"/>
            <a:ext cx="1720557" cy="492443"/>
          </a:xfrm>
          <a:prstGeom prst="rect">
            <a:avLst/>
          </a:prstGeom>
          <a:noFill/>
        </p:spPr>
        <p:txBody>
          <a:bodyPr wrap="none" lIns="121909" tIns="60954" rIns="121909" bIns="60954" rtlCol="0">
            <a:spAutoFit/>
          </a:bodyPr>
          <a:lstStyle/>
          <a:p>
            <a:pPr defTabSz="1219080"/>
            <a:r>
              <a:rPr lang="en-US" altLang="zh-CN" sz="2400" dirty="0" err="1">
                <a:solidFill>
                  <a:prstClr val="white"/>
                </a:solidFill>
              </a:rPr>
              <a:t>Contents_N</a:t>
            </a:r>
            <a:endParaRPr lang="zh-CN" altLang="en-US" sz="2400" dirty="0">
              <a:solidFill>
                <a:prstClr val="white"/>
              </a:solidFill>
            </a:endParaRPr>
          </a:p>
        </p:txBody>
      </p:sp>
      <p:grpSp>
        <p:nvGrpSpPr>
          <p:cNvPr id="4" name="kite_group"/>
          <p:cNvGrpSpPr/>
          <p:nvPr userDrawn="1"/>
        </p:nvGrpSpPr>
        <p:grpSpPr>
          <a:xfrm>
            <a:off x="-240703"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80"/>
              <a:endParaRPr lang="zh-CN" altLang="en-US" sz="2400">
                <a:solidFill>
                  <a:prstClr val="white"/>
                </a:solidFill>
              </a:endParaRPr>
            </a:p>
          </p:txBody>
        </p:sp>
      </p:grpSp>
    </p:spTree>
    <p:extLst>
      <p:ext uri="{BB962C8B-B14F-4D97-AF65-F5344CB8AC3E}">
        <p14:creationId xmlns:p14="http://schemas.microsoft.com/office/powerpoint/2010/main" val="2106118570"/>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C9E33-F130-4432-9596-E7B8D0237C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DFA0FD-6FA0-4A02-A557-60CA901DB53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07DA89-C000-4E7D-B4E4-952D27AE8884}"/>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3E916B21-3018-4E09-AF88-1689DE2ED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E3494E-F37A-466E-9970-4EE68E50BA5B}"/>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9798641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9D1B3-52FC-4B55-AB27-0B8D032743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54E084F-1402-42B5-8A0F-D8F0908765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E4BAD2-7676-4957-A3F8-EFDC09535F76}"/>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B2A33675-A6F7-43C3-8EF1-C54F80A4FA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45EFBC-0398-4BA1-BEE5-7493A4A357ED}"/>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1188856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9C7D0-64D3-4BDF-9616-4880EA973A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55FE19-8AFA-4468-94BC-D14ED18EA96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DCA467-3B37-49BD-BB34-FA0525EA31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081D73-B761-48A0-9F72-DC97427CA59E}"/>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6" name="Footer Placeholder 5">
            <a:extLst>
              <a:ext uri="{FF2B5EF4-FFF2-40B4-BE49-F238E27FC236}">
                <a16:creationId xmlns:a16="http://schemas.microsoft.com/office/drawing/2014/main" id="{038684E0-ABCB-46E8-B56B-33AC757AD0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7A0CD0-A595-4F2B-9A12-61B9B6930594}"/>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2313278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73FFF-5B24-48EC-B476-3F2C3F572A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0C624D-CD2E-4CF7-8FC6-9741A942B2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5E6246-DCA1-4315-A22C-8C6C3F777D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8DB75A6-29D7-4D1D-9D92-4A10A46CF80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FCDA4A-8289-4C9E-8201-0BBB46A824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390CA1E-3C7C-4E80-B9E1-A4081156E3CD}"/>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8" name="Footer Placeholder 7">
            <a:extLst>
              <a:ext uri="{FF2B5EF4-FFF2-40B4-BE49-F238E27FC236}">
                <a16:creationId xmlns:a16="http://schemas.microsoft.com/office/drawing/2014/main" id="{BCEF6550-3F42-488A-AB88-E167948377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90D59-5A96-4B0F-813A-BA2423F2825D}"/>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836271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453FA-0BA3-4953-AC2E-DED6344A2CD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8F0883-D340-4B6F-AFD1-144C6FD847B0}"/>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4" name="Footer Placeholder 3">
            <a:extLst>
              <a:ext uri="{FF2B5EF4-FFF2-40B4-BE49-F238E27FC236}">
                <a16:creationId xmlns:a16="http://schemas.microsoft.com/office/drawing/2014/main" id="{A51647E2-4C4C-43C5-929A-EFF46895124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914DF15-D4AB-4817-BEA2-20201947724C}"/>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3440768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A05A86-4150-4138-B1B6-F8DF311E72E1}"/>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3" name="Footer Placeholder 2">
            <a:extLst>
              <a:ext uri="{FF2B5EF4-FFF2-40B4-BE49-F238E27FC236}">
                <a16:creationId xmlns:a16="http://schemas.microsoft.com/office/drawing/2014/main" id="{06F4F5C8-0ED8-4FCD-B67D-67EF91EA8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9DCE9DB-EC1D-414F-87A8-599AFD2D5F64}"/>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1521565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4E5E8-6C62-4CEA-A911-742757EF0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FF3787-6469-49A4-8EB8-38FB0A7945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88EA2CB-6111-44D3-9AC3-3BFE9338F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1CB5BE-A37D-4D2E-BF67-F5C608269CF1}"/>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6" name="Footer Placeholder 5">
            <a:extLst>
              <a:ext uri="{FF2B5EF4-FFF2-40B4-BE49-F238E27FC236}">
                <a16:creationId xmlns:a16="http://schemas.microsoft.com/office/drawing/2014/main" id="{4A6397EA-E442-4EDB-9FAE-DA11423775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948F318-C2E3-455A-8E82-4F59C0463AD5}"/>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3470367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8FD985-8B61-4EB1-9122-58FA679C48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D3B135-4863-4F30-B5B1-166A8E0E51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7693C0-8F2B-499B-88F1-3BB352ACB1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22FF-051E-4A98-A50D-4C7E56BE9680}"/>
              </a:ext>
            </a:extLst>
          </p:cNvPr>
          <p:cNvSpPr>
            <a:spLocks noGrp="1"/>
          </p:cNvSpPr>
          <p:nvPr>
            <p:ph type="dt" sz="half" idx="10"/>
          </p:nvPr>
        </p:nvSpPr>
        <p:spPr/>
        <p:txBody>
          <a:bodyPr/>
          <a:lstStyle/>
          <a:p>
            <a:fld id="{CDA847FB-99CB-4840-870D-37E3389432AD}" type="datetimeFigureOut">
              <a:rPr lang="en-US" smtClean="0"/>
              <a:t>8/30/2021</a:t>
            </a:fld>
            <a:endParaRPr lang="en-US"/>
          </a:p>
        </p:txBody>
      </p:sp>
      <p:sp>
        <p:nvSpPr>
          <p:cNvPr id="6" name="Footer Placeholder 5">
            <a:extLst>
              <a:ext uri="{FF2B5EF4-FFF2-40B4-BE49-F238E27FC236}">
                <a16:creationId xmlns:a16="http://schemas.microsoft.com/office/drawing/2014/main" id="{C4BD3D49-A729-41AA-8208-9FFBA5C3E5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59E50A-13D8-4B0E-9450-E59DD0EF0DC3}"/>
              </a:ext>
            </a:extLst>
          </p:cNvPr>
          <p:cNvSpPr>
            <a:spLocks noGrp="1"/>
          </p:cNvSpPr>
          <p:nvPr>
            <p:ph type="sldNum" sz="quarter" idx="12"/>
          </p:nvPr>
        </p:nvSpPr>
        <p:spPr/>
        <p:txBody>
          <a:bodyPr/>
          <a:lstStyle/>
          <a:p>
            <a:fld id="{85B6C264-2A41-471B-80EB-A498D76060BB}" type="slidenum">
              <a:rPr lang="en-US" smtClean="0"/>
              <a:t>‹#›</a:t>
            </a:fld>
            <a:endParaRPr lang="en-US"/>
          </a:p>
        </p:txBody>
      </p:sp>
    </p:spTree>
    <p:extLst>
      <p:ext uri="{BB962C8B-B14F-4D97-AF65-F5344CB8AC3E}">
        <p14:creationId xmlns:p14="http://schemas.microsoft.com/office/powerpoint/2010/main" val="1277464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FC63D4-0306-4298-9F09-6367F2B50E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4E1B011-2500-4C08-840B-44082B3FB8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AEBBD1-B65D-47F5-93F6-4AEA0662CB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A847FB-99CB-4840-870D-37E3389432AD}" type="datetimeFigureOut">
              <a:rPr lang="en-US" smtClean="0"/>
              <a:t>8/30/2021</a:t>
            </a:fld>
            <a:endParaRPr lang="en-US"/>
          </a:p>
        </p:txBody>
      </p:sp>
      <p:sp>
        <p:nvSpPr>
          <p:cNvPr id="5" name="Footer Placeholder 4">
            <a:extLst>
              <a:ext uri="{FF2B5EF4-FFF2-40B4-BE49-F238E27FC236}">
                <a16:creationId xmlns:a16="http://schemas.microsoft.com/office/drawing/2014/main" id="{92B554B5-9B2B-4494-B997-07F67A6E68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F7843E-2AAE-497F-9CED-59A2B8F552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B6C264-2A41-471B-80EB-A498D76060BB}" type="slidenum">
              <a:rPr lang="en-US" smtClean="0"/>
              <a:t>‹#›</a:t>
            </a:fld>
            <a:endParaRPr lang="en-US"/>
          </a:p>
        </p:txBody>
      </p:sp>
    </p:spTree>
    <p:extLst>
      <p:ext uri="{BB962C8B-B14F-4D97-AF65-F5344CB8AC3E}">
        <p14:creationId xmlns:p14="http://schemas.microsoft.com/office/powerpoint/2010/main" val="7068324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audio" Target="../media/media1.m4a"/><Relationship Id="rId7" Type="http://schemas.openxmlformats.org/officeDocument/2006/relationships/image" Target="../media/image17.jpe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16.jpg"/><Relationship Id="rId11" Type="http://schemas.openxmlformats.org/officeDocument/2006/relationships/image" Target="../media/image21.png"/><Relationship Id="rId5" Type="http://schemas.openxmlformats.org/officeDocument/2006/relationships/notesSlide" Target="../notesSlides/notesSlide1.xml"/><Relationship Id="rId10" Type="http://schemas.openxmlformats.org/officeDocument/2006/relationships/image" Target="../media/image20.png"/><Relationship Id="rId4" Type="http://schemas.openxmlformats.org/officeDocument/2006/relationships/slideLayout" Target="../slideLayouts/slideLayout13.xml"/><Relationship Id="rId9" Type="http://schemas.openxmlformats.org/officeDocument/2006/relationships/image" Target="../media/image19.jpeg"/></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1.png"/><Relationship Id="rId5" Type="http://schemas.openxmlformats.org/officeDocument/2006/relationships/image" Target="../media/image31.png"/><Relationship Id="rId4"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11.xml"/><Relationship Id="rId5" Type="http://schemas.openxmlformats.org/officeDocument/2006/relationships/image" Target="../media/image21.png"/><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2.xml"/><Relationship Id="rId5" Type="http://schemas.openxmlformats.org/officeDocument/2006/relationships/image" Target="../media/image21.png"/><Relationship Id="rId4"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21.png"/><Relationship Id="rId5" Type="http://schemas.openxmlformats.org/officeDocument/2006/relationships/notesSlide" Target="../notesSlides/notesSlide5.xml"/><Relationship Id="rId4"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media2.m4a"/><Relationship Id="rId7" Type="http://schemas.openxmlformats.org/officeDocument/2006/relationships/image" Target="../media/image23.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22.png"/><Relationship Id="rId11" Type="http://schemas.openxmlformats.org/officeDocument/2006/relationships/image" Target="../media/image21.png"/><Relationship Id="rId5" Type="http://schemas.openxmlformats.org/officeDocument/2006/relationships/notesSlide" Target="../notesSlides/notesSlide2.xml"/><Relationship Id="rId10" Type="http://schemas.openxmlformats.org/officeDocument/2006/relationships/image" Target="../media/image26.png"/><Relationship Id="rId4" Type="http://schemas.openxmlformats.org/officeDocument/2006/relationships/slideLayout" Target="../slideLayouts/slideLayout1.xml"/><Relationship Id="rId9"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21.png"/><Relationship Id="rId5" Type="http://schemas.openxmlformats.org/officeDocument/2006/relationships/notesSlide" Target="../notesSlides/notesSlide3.xml"/><Relationship Id="rId4"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1.png"/><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21.png"/><Relationship Id="rId5" Type="http://schemas.openxmlformats.org/officeDocument/2006/relationships/image" Target="../media/image2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5.xml"/><Relationship Id="rId6" Type="http://schemas.openxmlformats.org/officeDocument/2006/relationships/image" Target="../media/image21.png"/><Relationship Id="rId5" Type="http://schemas.openxmlformats.org/officeDocument/2006/relationships/image" Target="../media/image2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1.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21.png"/><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image" Target="../media/image30.png"/><Relationship Id="rId5" Type="http://schemas.openxmlformats.org/officeDocument/2006/relationships/slideLayout" Target="../slideLayouts/slideLayout12.xml"/><Relationship Id="rId4" Type="http://schemas.openxmlformats.org/officeDocument/2006/relationships/tags" Target="../tags/tag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media9.m4a"/><Relationship Id="rId7" Type="http://schemas.openxmlformats.org/officeDocument/2006/relationships/image" Target="../media/image30.png"/><Relationship Id="rId2" Type="http://schemas.microsoft.com/office/2007/relationships/media" Target="../media/media9.m4a"/><Relationship Id="rId1" Type="http://schemas.openxmlformats.org/officeDocument/2006/relationships/tags" Target="../tags/tag8.xml"/><Relationship Id="rId6" Type="http://schemas.openxmlformats.org/officeDocument/2006/relationships/notesSlide" Target="../notesSlides/notesSlide4.xml"/><Relationship Id="rId5" Type="http://schemas.openxmlformats.org/officeDocument/2006/relationships/slideLayout" Target="../slideLayouts/slideLayout12.xml"/><Relationship Id="rId4"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2000"/>
          </a:stretch>
        </a:blipFill>
        <a:effectLst/>
      </p:bgPr>
    </p:bg>
    <p:spTree>
      <p:nvGrpSpPr>
        <p:cNvPr id="1" name=""/>
        <p:cNvGrpSpPr/>
        <p:nvPr/>
      </p:nvGrpSpPr>
      <p:grpSpPr>
        <a:xfrm>
          <a:off x="0" y="0"/>
          <a:ext cx="0" cy="0"/>
          <a:chOff x="0" y="0"/>
          <a:chExt cx="0" cy="0"/>
        </a:xfrm>
      </p:grpSpPr>
      <p:sp>
        <p:nvSpPr>
          <p:cNvPr id="2" name="矩形 69"/>
          <p:cNvSpPr>
            <a:spLocks noChangeArrowheads="1"/>
          </p:cNvSpPr>
          <p:nvPr/>
        </p:nvSpPr>
        <p:spPr bwMode="auto">
          <a:xfrm>
            <a:off x="1974375" y="3558706"/>
            <a:ext cx="8729698" cy="1754326"/>
          </a:xfrm>
          <a:prstGeom prst="rect">
            <a:avLst/>
          </a:prstGeom>
          <a:solidFill>
            <a:schemeClr val="bg1"/>
          </a:solidFill>
          <a:ln>
            <a:noFill/>
          </a:ln>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buFont typeface="Arial" panose="020B0604020202020204" pitchFamily="34" charset="0"/>
              <a:buNone/>
            </a:pPr>
            <a:r>
              <a:rPr lang="en-US" altLang="zh-CN" sz="5400" b="1">
                <a:solidFill>
                  <a:srgbClr val="FF0000"/>
                </a:solidFill>
                <a:ea typeface="方正卡通简体" panose="03000509000000000000" pitchFamily="65" charset="-122"/>
                <a:cs typeface="Arial" panose="020B0604020202020204" pitchFamily="34" charset="0"/>
                <a:sym typeface="微软雅黑" panose="020B0503020204020204" pitchFamily="34" charset="-122"/>
              </a:rPr>
              <a:t>Chủ đề: Em đã lớn hơn</a:t>
            </a:r>
          </a:p>
          <a:p>
            <a:pPr algn="ctr">
              <a:buFont typeface="Arial" panose="020B0604020202020204" pitchFamily="34" charset="0"/>
              <a:buNone/>
            </a:pPr>
            <a:r>
              <a:rPr lang="en-US" altLang="zh-CN" sz="5400" b="1">
                <a:solidFill>
                  <a:srgbClr val="061DFA"/>
                </a:solidFill>
                <a:ea typeface="方正卡通简体" panose="03000509000000000000" pitchFamily="65" charset="-122"/>
                <a:cs typeface="Arial" panose="020B0604020202020204" pitchFamily="34" charset="0"/>
                <a:sym typeface="微软雅黑" panose="020B0503020204020204" pitchFamily="34" charset="-122"/>
              </a:rPr>
              <a:t>Bài 2: Thời gian biểu </a:t>
            </a:r>
            <a:endParaRPr lang="en-US" altLang="zh-CN" sz="5400" b="1" dirty="0">
              <a:solidFill>
                <a:srgbClr val="061DFA"/>
              </a:solidFill>
              <a:ea typeface="方正卡通简体" panose="03000509000000000000" pitchFamily="65" charset="-122"/>
              <a:cs typeface="Arial" panose="020B0604020202020204" pitchFamily="34" charset="0"/>
              <a:sym typeface="微软雅黑" panose="020B0503020204020204" pitchFamily="34" charset="-122"/>
            </a:endParaRPr>
          </a:p>
        </p:txBody>
      </p:sp>
      <p:sp>
        <p:nvSpPr>
          <p:cNvPr id="5" name="五角星 4"/>
          <p:cNvSpPr/>
          <p:nvPr/>
        </p:nvSpPr>
        <p:spPr>
          <a:xfrm rot="19903756">
            <a:off x="1038487" y="3001798"/>
            <a:ext cx="1056364" cy="1056364"/>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五角星 5"/>
          <p:cNvSpPr/>
          <p:nvPr/>
        </p:nvSpPr>
        <p:spPr>
          <a:xfrm rot="21380687">
            <a:off x="1443913" y="4782302"/>
            <a:ext cx="611191" cy="611191"/>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五角星 6"/>
          <p:cNvSpPr/>
          <p:nvPr/>
        </p:nvSpPr>
        <p:spPr>
          <a:xfrm rot="19938392">
            <a:off x="2916502" y="3077108"/>
            <a:ext cx="486379" cy="486379"/>
          </a:xfrm>
          <a:prstGeom prst="star5">
            <a:avLst>
              <a:gd name="adj" fmla="val 23926"/>
              <a:gd name="hf" fmla="val 105146"/>
              <a:gd name="vf" fmla="val 110557"/>
            </a:avLst>
          </a:prstGeom>
          <a:solidFill>
            <a:srgbClr val="FFFF00"/>
          </a:solid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五角星 7"/>
          <p:cNvSpPr/>
          <p:nvPr/>
        </p:nvSpPr>
        <p:spPr>
          <a:xfrm rot="19938392">
            <a:off x="2450993" y="4232364"/>
            <a:ext cx="486379" cy="486379"/>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五角星 8"/>
          <p:cNvSpPr/>
          <p:nvPr/>
        </p:nvSpPr>
        <p:spPr>
          <a:xfrm rot="19967404">
            <a:off x="10050082" y="2965475"/>
            <a:ext cx="611191" cy="611191"/>
          </a:xfrm>
          <a:prstGeom prst="star5">
            <a:avLst>
              <a:gd name="adj" fmla="val 23926"/>
              <a:gd name="hf" fmla="val 105146"/>
              <a:gd name="vf" fmla="val 110557"/>
            </a:avLst>
          </a:prstGeom>
          <a:blipFill dpi="0" rotWithShape="1">
            <a:blip r:embed="rId8">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五角星 9"/>
          <p:cNvSpPr/>
          <p:nvPr/>
        </p:nvSpPr>
        <p:spPr>
          <a:xfrm>
            <a:off x="10017761" y="4914200"/>
            <a:ext cx="337916" cy="337916"/>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905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五角星 10"/>
          <p:cNvSpPr/>
          <p:nvPr/>
        </p:nvSpPr>
        <p:spPr>
          <a:xfrm>
            <a:off x="10830306" y="4643496"/>
            <a:ext cx="248460" cy="248460"/>
          </a:xfrm>
          <a:prstGeom prst="star5">
            <a:avLst>
              <a:gd name="adj" fmla="val 23926"/>
              <a:gd name="hf" fmla="val 105146"/>
              <a:gd name="vf" fmla="val 110557"/>
            </a:avLst>
          </a:prstGeom>
          <a:blipFill dpi="0" rotWithShape="1">
            <a:blip r:embed="rId7">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五角星 11"/>
          <p:cNvSpPr/>
          <p:nvPr/>
        </p:nvSpPr>
        <p:spPr>
          <a:xfrm>
            <a:off x="11514898" y="4967953"/>
            <a:ext cx="124229" cy="124229"/>
          </a:xfrm>
          <a:prstGeom prst="star5">
            <a:avLst>
              <a:gd name="adj" fmla="val 23926"/>
              <a:gd name="hf" fmla="val 105146"/>
              <a:gd name="vf" fmla="val 110557"/>
            </a:avLst>
          </a:prstGeom>
          <a:solidFill>
            <a:srgbClr val="FFFF00"/>
          </a:solid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五角星 12"/>
          <p:cNvSpPr/>
          <p:nvPr/>
        </p:nvSpPr>
        <p:spPr>
          <a:xfrm rot="19922997">
            <a:off x="11089270" y="4134023"/>
            <a:ext cx="191732" cy="191732"/>
          </a:xfrm>
          <a:prstGeom prst="star5">
            <a:avLst>
              <a:gd name="adj" fmla="val 23926"/>
              <a:gd name="hf" fmla="val 105146"/>
              <a:gd name="vf" fmla="val 110557"/>
            </a:avLst>
          </a:prstGeom>
          <a:blipFill dpi="0" rotWithShape="1">
            <a:blip r:embed="rId9">
              <a:extLst>
                <a:ext uri="{28A0092B-C50C-407E-A947-70E740481C1C}">
                  <a14:useLocalDpi xmlns:a14="http://schemas.microsoft.com/office/drawing/2010/main" val="0"/>
                </a:ext>
              </a:extLst>
            </a:blip>
            <a:srcRect/>
            <a:stretch>
              <a:fillRect/>
            </a:stretch>
          </a:blipFill>
          <a:ln w="12700">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14" name="Picture 5" descr="C:\Users\Administrator\Desktop\小鸟.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22182" y="2243170"/>
            <a:ext cx="1113169" cy="1183180"/>
          </a:xfrm>
          <a:prstGeom prst="rect">
            <a:avLst/>
          </a:prstGeom>
          <a:noFill/>
          <a:extLst>
            <a:ext uri="{909E8E84-426E-40DD-AFC4-6F175D3DCCD1}">
              <a14:hiddenFill xmlns:a14="http://schemas.microsoft.com/office/drawing/2010/main">
                <a:solidFill>
                  <a:srgbClr val="FFFFFF"/>
                </a:solidFill>
              </a14:hiddenFill>
            </a:ext>
          </a:extLst>
        </p:spPr>
      </p:pic>
      <p:pic>
        <p:nvPicPr>
          <p:cNvPr id="15" name="Audio 14">
            <a:hlinkClick r:id="" action="ppaction://media"/>
            <a:extLst>
              <a:ext uri="{FF2B5EF4-FFF2-40B4-BE49-F238E27FC236}">
                <a16:creationId xmlns:a16="http://schemas.microsoft.com/office/drawing/2014/main" id="{5B46F865-75C6-4153-B232-2414AD6C43E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
        <p:nvSpPr>
          <p:cNvPr id="3" name="TextBox 2">
            <a:extLst>
              <a:ext uri="{FF2B5EF4-FFF2-40B4-BE49-F238E27FC236}">
                <a16:creationId xmlns:a16="http://schemas.microsoft.com/office/drawing/2014/main" id="{ACA6DD79-0608-4DFD-80C6-B80EA73B639A}"/>
              </a:ext>
            </a:extLst>
          </p:cNvPr>
          <p:cNvSpPr txBox="1"/>
          <p:nvPr/>
        </p:nvSpPr>
        <p:spPr>
          <a:xfrm>
            <a:off x="253832" y="595423"/>
            <a:ext cx="11590837" cy="1077218"/>
          </a:xfrm>
          <a:prstGeom prst="rect">
            <a:avLst/>
          </a:prstGeom>
          <a:noFill/>
        </p:spPr>
        <p:txBody>
          <a:bodyPr wrap="square" rtlCol="0">
            <a:spAutoFit/>
          </a:bodyPr>
          <a:lstStyle/>
          <a:p>
            <a:pPr algn="ctr"/>
            <a:r>
              <a:rPr lang="en-US" sz="3200" b="1">
                <a:latin typeface="Arial" panose="020B0604020202020204" pitchFamily="34" charset="0"/>
                <a:cs typeface="Arial" panose="020B0604020202020204" pitchFamily="34" charset="0"/>
              </a:rPr>
              <a:t>UỶ BAN NHÂN DÂN HUYỆN NHÀ BÈ</a:t>
            </a:r>
          </a:p>
          <a:p>
            <a:pPr algn="ctr"/>
            <a:r>
              <a:rPr lang="en-US" sz="3200" b="1">
                <a:latin typeface="Arial" panose="020B0604020202020204" pitchFamily="34" charset="0"/>
                <a:cs typeface="Arial" panose="020B0604020202020204" pitchFamily="34" charset="0"/>
              </a:rPr>
              <a:t>TRƯỜNG TIỂU HỌC NGUYỄN VIỆT HỒNG</a:t>
            </a:r>
          </a:p>
        </p:txBody>
      </p:sp>
      <p:sp>
        <p:nvSpPr>
          <p:cNvPr id="4" name="Rectangle 3">
            <a:extLst>
              <a:ext uri="{FF2B5EF4-FFF2-40B4-BE49-F238E27FC236}">
                <a16:creationId xmlns:a16="http://schemas.microsoft.com/office/drawing/2014/main" id="{906A50DE-FC42-4ED9-A31F-B09731D5F25B}"/>
              </a:ext>
            </a:extLst>
          </p:cNvPr>
          <p:cNvSpPr/>
          <p:nvPr/>
        </p:nvSpPr>
        <p:spPr>
          <a:xfrm>
            <a:off x="3515543" y="2143628"/>
            <a:ext cx="5067414" cy="923330"/>
          </a:xfrm>
          <a:prstGeom prst="rect">
            <a:avLst/>
          </a:prstGeom>
          <a:noFill/>
        </p:spPr>
        <p:txBody>
          <a:bodyPr wrap="none" lIns="91440" tIns="45720" rIns="91440" bIns="45720">
            <a:spAutoFit/>
          </a:bodyPr>
          <a:lstStyle/>
          <a:p>
            <a:pPr algn="ctr"/>
            <a:r>
              <a:rPr lang="en-US" sz="5400" b="1" cap="none" spc="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rPr>
              <a:t>MÔN TIẾNG VIỆT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3540">
        <p:split orient="vert"/>
      </p:transition>
    </mc:Choice>
    <mc:Fallback xmlns="">
      <p:transition spd="slow" advTm="13540">
        <p:split orient="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2" presetClass="entr" presetSubtype="1" fill="hold" grpId="0" nodeType="afterEffect" p14:presetBounceEnd="50000">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14:bounceEnd="50000">
                                          <p:cBhvr additive="base">
                                            <p:cTn id="16"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14:presetBounceEnd="50000">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14:bounceEnd="50000">
                                          <p:cBhvr additive="base">
                                            <p:cTn id="20"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14:presetBounceEnd="50000">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14:bounceEnd="50000">
                                          <p:cBhvr additive="base">
                                            <p:cTn id="24" dur="5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14:presetBounceEnd="50000">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14:bounceEnd="50000">
                                          <p:cBhvr additive="base">
                                            <p:cTn id="28" dur="75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9" dur="75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14:presetBounceEnd="50000">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14:bounceEnd="50000">
                                          <p:cBhvr additive="base">
                                            <p:cTn id="32" dur="500" fill="hold"/>
                                            <p:tgtEl>
                                              <p:spTgt spid="9"/>
                                            </p:tgtEl>
                                            <p:attrNameLst>
                                              <p:attrName>ppt_x</p:attrName>
                                            </p:attrNameLst>
                                          </p:cBhvr>
                                          <p:tavLst>
                                            <p:tav tm="0">
                                              <p:val>
                                                <p:strVal val="#ppt_x"/>
                                              </p:val>
                                            </p:tav>
                                            <p:tav tm="100000">
                                              <p:val>
                                                <p:strVal val="#ppt_x"/>
                                              </p:val>
                                            </p:tav>
                                          </p:tavLst>
                                        </p:anim>
                                        <p:anim calcmode="lin" valueType="num" p14:bounceEnd="50000">
                                          <p:cBhvr additive="base">
                                            <p:cTn id="33" dur="50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14:presetBounceEnd="50000">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14:bounceEnd="50000">
                                          <p:cBhvr additive="base">
                                            <p:cTn id="36" dur="750" fill="hold"/>
                                            <p:tgtEl>
                                              <p:spTgt spid="10"/>
                                            </p:tgtEl>
                                            <p:attrNameLst>
                                              <p:attrName>ppt_x</p:attrName>
                                            </p:attrNameLst>
                                          </p:cBhvr>
                                          <p:tavLst>
                                            <p:tav tm="0">
                                              <p:val>
                                                <p:strVal val="#ppt_x"/>
                                              </p:val>
                                            </p:tav>
                                            <p:tav tm="100000">
                                              <p:val>
                                                <p:strVal val="#ppt_x"/>
                                              </p:val>
                                            </p:tav>
                                          </p:tavLst>
                                        </p:anim>
                                        <p:anim calcmode="lin" valueType="num" p14:bounceEnd="50000">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14:presetBounceEnd="50000">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14:bounceEnd="50000">
                                          <p:cBhvr additive="base">
                                            <p:cTn id="40" dur="500" fill="hold"/>
                                            <p:tgtEl>
                                              <p:spTgt spid="11"/>
                                            </p:tgtEl>
                                            <p:attrNameLst>
                                              <p:attrName>ppt_x</p:attrName>
                                            </p:attrNameLst>
                                          </p:cBhvr>
                                          <p:tavLst>
                                            <p:tav tm="0">
                                              <p:val>
                                                <p:strVal val="#ppt_x"/>
                                              </p:val>
                                            </p:tav>
                                            <p:tav tm="100000">
                                              <p:val>
                                                <p:strVal val="#ppt_x"/>
                                              </p:val>
                                            </p:tav>
                                          </p:tavLst>
                                        </p:anim>
                                        <p:anim calcmode="lin" valueType="num" p14:bounceEnd="50000">
                                          <p:cBhvr additive="base">
                                            <p:cTn id="41" dur="500" fill="hold"/>
                                            <p:tgtEl>
                                              <p:spTgt spid="11"/>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14:presetBounceEnd="50000">
                                      <p:stCondLst>
                                        <p:cond delay="250"/>
                                      </p:stCondLst>
                                      <p:childTnLst>
                                        <p:set>
                                          <p:cBhvr>
                                            <p:cTn id="43" dur="1" fill="hold">
                                              <p:stCondLst>
                                                <p:cond delay="0"/>
                                              </p:stCondLst>
                                            </p:cTn>
                                            <p:tgtEl>
                                              <p:spTgt spid="12"/>
                                            </p:tgtEl>
                                            <p:attrNameLst>
                                              <p:attrName>style.visibility</p:attrName>
                                            </p:attrNameLst>
                                          </p:cBhvr>
                                          <p:to>
                                            <p:strVal val="visible"/>
                                          </p:to>
                                        </p:set>
                                        <p:anim calcmode="lin" valueType="num" p14:bounceEnd="50000">
                                          <p:cBhvr additive="base">
                                            <p:cTn id="44" dur="750" fill="hold"/>
                                            <p:tgtEl>
                                              <p:spTgt spid="12"/>
                                            </p:tgtEl>
                                            <p:attrNameLst>
                                              <p:attrName>ppt_x</p:attrName>
                                            </p:attrNameLst>
                                          </p:cBhvr>
                                          <p:tavLst>
                                            <p:tav tm="0">
                                              <p:val>
                                                <p:strVal val="#ppt_x"/>
                                              </p:val>
                                            </p:tav>
                                            <p:tav tm="100000">
                                              <p:val>
                                                <p:strVal val="#ppt_x"/>
                                              </p:val>
                                            </p:tav>
                                          </p:tavLst>
                                        </p:anim>
                                        <p:anim calcmode="lin" valueType="num" p14:bounceEnd="50000">
                                          <p:cBhvr additive="base">
                                            <p:cTn id="45" dur="750" fill="hold"/>
                                            <p:tgtEl>
                                              <p:spTgt spid="1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14:presetBounceEnd="50000">
                                      <p:stCondLst>
                                        <p:cond delay="250"/>
                                      </p:stCondLst>
                                      <p:childTnLst>
                                        <p:set>
                                          <p:cBhvr>
                                            <p:cTn id="47" dur="1" fill="hold">
                                              <p:stCondLst>
                                                <p:cond delay="0"/>
                                              </p:stCondLst>
                                            </p:cTn>
                                            <p:tgtEl>
                                              <p:spTgt spid="13"/>
                                            </p:tgtEl>
                                            <p:attrNameLst>
                                              <p:attrName>style.visibility</p:attrName>
                                            </p:attrNameLst>
                                          </p:cBhvr>
                                          <p:to>
                                            <p:strVal val="visible"/>
                                          </p:to>
                                        </p:set>
                                        <p:anim calcmode="lin" valueType="num" p14:bounceEnd="50000">
                                          <p:cBhvr additive="base">
                                            <p:cTn id="48" dur="500" fill="hold"/>
                                            <p:tgtEl>
                                              <p:spTgt spid="13"/>
                                            </p:tgtEl>
                                            <p:attrNameLst>
                                              <p:attrName>ppt_x</p:attrName>
                                            </p:attrNameLst>
                                          </p:cBhvr>
                                          <p:tavLst>
                                            <p:tav tm="0">
                                              <p:val>
                                                <p:strVal val="#ppt_x"/>
                                              </p:val>
                                            </p:tav>
                                            <p:tav tm="100000">
                                              <p:val>
                                                <p:strVal val="#ppt_x"/>
                                              </p:val>
                                            </p:tav>
                                          </p:tavLst>
                                        </p:anim>
                                        <p:anim calcmode="lin" valueType="num" p14:bounceEnd="50000">
                                          <p:cBhvr additive="base">
                                            <p:cTn id="49" dur="500" fill="hold"/>
                                            <p:tgtEl>
                                              <p:spTgt spid="13"/>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2" presetClass="entr" presetSubtype="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56" dur="6500" fill="hold"/>
                                            <p:tgtEl>
                                              <p:spTgt spid="14"/>
                                            </p:tgtEl>
                                            <p:attrNameLst>
                                              <p:attrName>ppt_x</p:attrName>
                                              <p:attrName>ppt_y</p:attrName>
                                            </p:attrNameLst>
                                          </p:cBhvr>
                                          <p:rCtr x="-47656" y="-20509"/>
                                        </p:animMotion>
                                      </p:childTnLst>
                                    </p:cTn>
                                  </p:par>
                                  <p:par>
                                    <p:cTn id="57" presetID="8" presetClass="emph" presetSubtype="0" repeatCount="2000" fill="hold" grpId="1" nodeType="withEffect">
                                      <p:stCondLst>
                                        <p:cond delay="0"/>
                                      </p:stCondLst>
                                      <p:childTnLst>
                                        <p:animRot by="21600000">
                                          <p:cBhvr>
                                            <p:cTn id="58" dur="3500" fill="hold"/>
                                            <p:tgtEl>
                                              <p:spTgt spid="5"/>
                                            </p:tgtEl>
                                            <p:attrNameLst>
                                              <p:attrName>r</p:attrName>
                                            </p:attrNameLst>
                                          </p:cBhvr>
                                        </p:animRot>
                                      </p:childTnLst>
                                    </p:cTn>
                                  </p:par>
                                  <p:par>
                                    <p:cTn id="59" presetID="8" presetClass="emph" presetSubtype="0" repeatCount="2000" fill="hold" grpId="1" nodeType="withEffect">
                                      <p:stCondLst>
                                        <p:cond delay="0"/>
                                      </p:stCondLst>
                                      <p:childTnLst>
                                        <p:animRot by="-21600000">
                                          <p:cBhvr>
                                            <p:cTn id="60" dur="3500" fill="hold"/>
                                            <p:tgtEl>
                                              <p:spTgt spid="8"/>
                                            </p:tgtEl>
                                            <p:attrNameLst>
                                              <p:attrName>r</p:attrName>
                                            </p:attrNameLst>
                                          </p:cBhvr>
                                        </p:animRot>
                                      </p:childTnLst>
                                    </p:cTn>
                                  </p:par>
                                  <p:par>
                                    <p:cTn id="61" presetID="8" presetClass="emph" presetSubtype="0" repeatCount="2000" fill="hold" grpId="1" nodeType="withEffect">
                                      <p:stCondLst>
                                        <p:cond delay="0"/>
                                      </p:stCondLst>
                                      <p:childTnLst>
                                        <p:animRot by="21600000">
                                          <p:cBhvr>
                                            <p:cTn id="62" dur="3500" fill="hold"/>
                                            <p:tgtEl>
                                              <p:spTgt spid="9"/>
                                            </p:tgtEl>
                                            <p:attrNameLst>
                                              <p:attrName>r</p:attrName>
                                            </p:attrNameLst>
                                          </p:cBhvr>
                                        </p:animRot>
                                      </p:childTnLst>
                                    </p:cTn>
                                  </p:par>
                                  <p:par>
                                    <p:cTn id="63" presetID="8" presetClass="emph" presetSubtype="0" repeatCount="2000" fill="hold" grpId="1" nodeType="withEffect">
                                      <p:stCondLst>
                                        <p:cond delay="0"/>
                                      </p:stCondLst>
                                      <p:childTnLst>
                                        <p:animRot by="-21600000">
                                          <p:cBhvr>
                                            <p:cTn id="64" dur="3500" fill="hold"/>
                                            <p:tgtEl>
                                              <p:spTgt spid="11"/>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7"/>
                                            </p:tgtEl>
                                            <p:attrNameLst>
                                              <p:attrName>r</p:attrName>
                                            </p:attrNameLst>
                                          </p:cBhvr>
                                        </p:animRot>
                                      </p:childTnLst>
                                    </p:cTn>
                                  </p:par>
                                  <p:par>
                                    <p:cTn id="67" presetID="6" presetClass="emph" presetSubtype="0" repeatCount="2000" autoRev="1" fill="hold" grpId="1" nodeType="withEffect">
                                      <p:stCondLst>
                                        <p:cond delay="0"/>
                                      </p:stCondLst>
                                      <p:childTnLst>
                                        <p:animScale>
                                          <p:cBhvr>
                                            <p:cTn id="68" dur="2000" fill="hold"/>
                                            <p:tgtEl>
                                              <p:spTgt spid="13"/>
                                            </p:tgtEl>
                                          </p:cBhvr>
                                          <p:by x="150000" y="150000"/>
                                        </p:animScale>
                                      </p:childTnLst>
                                    </p:cTn>
                                  </p:par>
                                  <p:par>
                                    <p:cTn id="69" presetID="6" presetClass="emph" presetSubtype="0" repeatCount="2000" autoRev="1" fill="hold" grpId="1" nodeType="withEffect">
                                      <p:stCondLst>
                                        <p:cond delay="0"/>
                                      </p:stCondLst>
                                      <p:childTnLst>
                                        <p:animScale>
                                          <p:cBhvr>
                                            <p:cTn id="70" dur="2000" fill="hold"/>
                                            <p:tgtEl>
                                              <p:spTgt spid="6"/>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animEffect transition="in" filter="fade">
                                          <p:cBhvr>
                                            <p:cTn id="75" dur="500"/>
                                            <p:tgtEl>
                                              <p:spTgt spid="2">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
                                                <p:txEl>
                                                  <p:pRg st="1" end="1"/>
                                                </p:txEl>
                                              </p:spTgt>
                                            </p:tgtEl>
                                            <p:attrNameLst>
                                              <p:attrName>style.visibility</p:attrName>
                                            </p:attrNameLst>
                                          </p:cBhvr>
                                          <p:to>
                                            <p:strVal val="visible"/>
                                          </p:to>
                                        </p:set>
                                        <p:animEffect transition="in" filter="fade">
                                          <p:cBhvr>
                                            <p:cTn id="8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15"/>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par>
                              <p:cTn id="7" fill="hold">
                                <p:stCondLst>
                                  <p:cond delay="0"/>
                                </p:stCondLst>
                                <p:childTnLst>
                                  <p:par>
                                    <p:cTn id="8" presetID="5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par>
                                    <p:cTn id="18" presetID="2" presetClass="entr" presetSubtype="1" fill="hold" grpId="0" nodeType="withEffect">
                                      <p:stCondLst>
                                        <p:cond delay="25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par>
                                    <p:cTn id="22" presetID="2" presetClass="entr" presetSubtype="1" fill="hold" grpId="0"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2" presetClass="entr" presetSubtype="1"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750" fill="hold"/>
                                            <p:tgtEl>
                                              <p:spTgt spid="8"/>
                                            </p:tgtEl>
                                            <p:attrNameLst>
                                              <p:attrName>ppt_x</p:attrName>
                                            </p:attrNameLst>
                                          </p:cBhvr>
                                          <p:tavLst>
                                            <p:tav tm="0">
                                              <p:val>
                                                <p:strVal val="#ppt_x"/>
                                              </p:val>
                                            </p:tav>
                                            <p:tav tm="100000">
                                              <p:val>
                                                <p:strVal val="#ppt_x"/>
                                              </p:val>
                                            </p:tav>
                                          </p:tavLst>
                                        </p:anim>
                                        <p:anim calcmode="lin" valueType="num">
                                          <p:cBhvr additive="base">
                                            <p:cTn id="29" dur="750" fill="hold"/>
                                            <p:tgtEl>
                                              <p:spTgt spid="8"/>
                                            </p:tgtEl>
                                            <p:attrNameLst>
                                              <p:attrName>ppt_y</p:attrName>
                                            </p:attrNameLst>
                                          </p:cBhvr>
                                          <p:tavLst>
                                            <p:tav tm="0">
                                              <p:val>
                                                <p:strVal val="0-#ppt_h/2"/>
                                              </p:val>
                                            </p:tav>
                                            <p:tav tm="100000">
                                              <p:val>
                                                <p:strVal val="#ppt_y"/>
                                              </p:val>
                                            </p:tav>
                                          </p:tavLst>
                                        </p:anim>
                                      </p:childTnLst>
                                    </p:cTn>
                                  </p:par>
                                  <p:par>
                                    <p:cTn id="30" presetID="2" presetClass="entr" presetSubtype="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ppt_x"/>
                                              </p:val>
                                            </p:tav>
                                            <p:tav tm="100000">
                                              <p:val>
                                                <p:strVal val="#ppt_x"/>
                                              </p:val>
                                            </p:tav>
                                          </p:tavLst>
                                        </p:anim>
                                        <p:anim calcmode="lin" valueType="num">
                                          <p:cBhvr additive="base">
                                            <p:cTn id="33" dur="500" fill="hold"/>
                                            <p:tgtEl>
                                              <p:spTgt spid="9"/>
                                            </p:tgtEl>
                                            <p:attrNameLst>
                                              <p:attrName>ppt_y</p:attrName>
                                            </p:attrNameLst>
                                          </p:cBhvr>
                                          <p:tavLst>
                                            <p:tav tm="0">
                                              <p:val>
                                                <p:strVal val="0-#ppt_h/2"/>
                                              </p:val>
                                            </p:tav>
                                            <p:tav tm="100000">
                                              <p:val>
                                                <p:strVal val="#ppt_y"/>
                                              </p:val>
                                            </p:tav>
                                          </p:tavLst>
                                        </p:anim>
                                      </p:childTnLst>
                                    </p:cTn>
                                  </p:par>
                                  <p:par>
                                    <p:cTn id="34" presetID="2" presetClass="entr" presetSubtype="1" fill="hold" grpId="0" nodeType="withEffect">
                                      <p:stCondLst>
                                        <p:cond delay="250"/>
                                      </p:stCondLst>
                                      <p:childTnLst>
                                        <p:set>
                                          <p:cBhvr>
                                            <p:cTn id="35" dur="1" fill="hold">
                                              <p:stCondLst>
                                                <p:cond delay="0"/>
                                              </p:stCondLst>
                                            </p:cTn>
                                            <p:tgtEl>
                                              <p:spTgt spid="10"/>
                                            </p:tgtEl>
                                            <p:attrNameLst>
                                              <p:attrName>style.visibility</p:attrName>
                                            </p:attrNameLst>
                                          </p:cBhvr>
                                          <p:to>
                                            <p:strVal val="visible"/>
                                          </p:to>
                                        </p:set>
                                        <p:anim calcmode="lin" valueType="num">
                                          <p:cBhvr additive="base">
                                            <p:cTn id="36" dur="750" fill="hold"/>
                                            <p:tgtEl>
                                              <p:spTgt spid="10"/>
                                            </p:tgtEl>
                                            <p:attrNameLst>
                                              <p:attrName>ppt_x</p:attrName>
                                            </p:attrNameLst>
                                          </p:cBhvr>
                                          <p:tavLst>
                                            <p:tav tm="0">
                                              <p:val>
                                                <p:strVal val="#ppt_x"/>
                                              </p:val>
                                            </p:tav>
                                            <p:tav tm="100000">
                                              <p:val>
                                                <p:strVal val="#ppt_x"/>
                                              </p:val>
                                            </p:tav>
                                          </p:tavLst>
                                        </p:anim>
                                        <p:anim calcmode="lin" valueType="num">
                                          <p:cBhvr additive="base">
                                            <p:cTn id="37" dur="750" fill="hold"/>
                                            <p:tgtEl>
                                              <p:spTgt spid="10"/>
                                            </p:tgtEl>
                                            <p:attrNameLst>
                                              <p:attrName>ppt_y</p:attrName>
                                            </p:attrNameLst>
                                          </p:cBhvr>
                                          <p:tavLst>
                                            <p:tav tm="0">
                                              <p:val>
                                                <p:strVal val="0-#ppt_h/2"/>
                                              </p:val>
                                            </p:tav>
                                            <p:tav tm="100000">
                                              <p:val>
                                                <p:strVal val="#ppt_y"/>
                                              </p:val>
                                            </p:tav>
                                          </p:tavLst>
                                        </p:anim>
                                      </p:childTnLst>
                                    </p:cTn>
                                  </p:par>
                                  <p:par>
                                    <p:cTn id="38" presetID="2" presetClass="entr" presetSubtype="1"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 calcmode="lin" valueType="num">
                                          <p:cBhvr additive="base">
                                            <p:cTn id="40" dur="500" fill="hold"/>
                                            <p:tgtEl>
                                              <p:spTgt spid="11"/>
                                            </p:tgtEl>
                                            <p:attrNameLst>
                                              <p:attrName>ppt_x</p:attrName>
                                            </p:attrNameLst>
                                          </p:cBhvr>
                                          <p:tavLst>
                                            <p:tav tm="0">
                                              <p:val>
                                                <p:strVal val="#ppt_x"/>
                                              </p:val>
                                            </p:tav>
                                            <p:tav tm="100000">
                                              <p:val>
                                                <p:strVal val="#ppt_x"/>
                                              </p:val>
                                            </p:tav>
                                          </p:tavLst>
                                        </p:anim>
                                        <p:anim calcmode="lin" valueType="num">
                                          <p:cBhvr additive="base">
                                            <p:cTn id="41" dur="500" fill="hold"/>
                                            <p:tgtEl>
                                              <p:spTgt spid="11"/>
                                            </p:tgtEl>
                                            <p:attrNameLst>
                                              <p:attrName>ppt_y</p:attrName>
                                            </p:attrNameLst>
                                          </p:cBhvr>
                                          <p:tavLst>
                                            <p:tav tm="0">
                                              <p:val>
                                                <p:strVal val="0-#ppt_h/2"/>
                                              </p:val>
                                            </p:tav>
                                            <p:tav tm="100000">
                                              <p:val>
                                                <p:strVal val="#ppt_y"/>
                                              </p:val>
                                            </p:tav>
                                          </p:tavLst>
                                        </p:anim>
                                      </p:childTnLst>
                                    </p:cTn>
                                  </p:par>
                                  <p:par>
                                    <p:cTn id="42" presetID="2" presetClass="entr" presetSubtype="1" fill="hold" grpId="0" nodeType="withEffect">
                                      <p:stCondLst>
                                        <p:cond delay="250"/>
                                      </p:stCondLst>
                                      <p:childTnLst>
                                        <p:set>
                                          <p:cBhvr>
                                            <p:cTn id="43" dur="1" fill="hold">
                                              <p:stCondLst>
                                                <p:cond delay="0"/>
                                              </p:stCondLst>
                                            </p:cTn>
                                            <p:tgtEl>
                                              <p:spTgt spid="12"/>
                                            </p:tgtEl>
                                            <p:attrNameLst>
                                              <p:attrName>style.visibility</p:attrName>
                                            </p:attrNameLst>
                                          </p:cBhvr>
                                          <p:to>
                                            <p:strVal val="visible"/>
                                          </p:to>
                                        </p:set>
                                        <p:anim calcmode="lin" valueType="num">
                                          <p:cBhvr additive="base">
                                            <p:cTn id="44" dur="750" fill="hold"/>
                                            <p:tgtEl>
                                              <p:spTgt spid="12"/>
                                            </p:tgtEl>
                                            <p:attrNameLst>
                                              <p:attrName>ppt_x</p:attrName>
                                            </p:attrNameLst>
                                          </p:cBhvr>
                                          <p:tavLst>
                                            <p:tav tm="0">
                                              <p:val>
                                                <p:strVal val="#ppt_x"/>
                                              </p:val>
                                            </p:tav>
                                            <p:tav tm="100000">
                                              <p:val>
                                                <p:strVal val="#ppt_x"/>
                                              </p:val>
                                            </p:tav>
                                          </p:tavLst>
                                        </p:anim>
                                        <p:anim calcmode="lin" valueType="num">
                                          <p:cBhvr additive="base">
                                            <p:cTn id="45" dur="750" fill="hold"/>
                                            <p:tgtEl>
                                              <p:spTgt spid="12"/>
                                            </p:tgtEl>
                                            <p:attrNameLst>
                                              <p:attrName>ppt_y</p:attrName>
                                            </p:attrNameLst>
                                          </p:cBhvr>
                                          <p:tavLst>
                                            <p:tav tm="0">
                                              <p:val>
                                                <p:strVal val="0-#ppt_h/2"/>
                                              </p:val>
                                            </p:tav>
                                            <p:tav tm="100000">
                                              <p:val>
                                                <p:strVal val="#ppt_y"/>
                                              </p:val>
                                            </p:tav>
                                          </p:tavLst>
                                        </p:anim>
                                      </p:childTnLst>
                                    </p:cTn>
                                  </p:par>
                                  <p:par>
                                    <p:cTn id="46" presetID="2" presetClass="entr" presetSubtype="1" fill="hold" grpId="0" nodeType="withEffect">
                                      <p:stCondLst>
                                        <p:cond delay="25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500" fill="hold"/>
                                            <p:tgtEl>
                                              <p:spTgt spid="13"/>
                                            </p:tgtEl>
                                            <p:attrNameLst>
                                              <p:attrName>ppt_x</p:attrName>
                                            </p:attrNameLst>
                                          </p:cBhvr>
                                          <p:tavLst>
                                            <p:tav tm="0">
                                              <p:val>
                                                <p:strVal val="#ppt_x"/>
                                              </p:val>
                                            </p:tav>
                                            <p:tav tm="100000">
                                              <p:val>
                                                <p:strVal val="#ppt_x"/>
                                              </p:val>
                                            </p:tav>
                                          </p:tavLst>
                                        </p:anim>
                                        <p:anim calcmode="lin" valueType="num">
                                          <p:cBhvr additive="base">
                                            <p:cTn id="49" dur="500" fill="hold"/>
                                            <p:tgtEl>
                                              <p:spTgt spid="13"/>
                                            </p:tgtEl>
                                            <p:attrNameLst>
                                              <p:attrName>ppt_y</p:attrName>
                                            </p:attrNameLst>
                                          </p:cBhvr>
                                          <p:tavLst>
                                            <p:tav tm="0">
                                              <p:val>
                                                <p:strVal val="0-#ppt_h/2"/>
                                              </p:val>
                                            </p:tav>
                                            <p:tav tm="100000">
                                              <p:val>
                                                <p:strVal val="#ppt_y"/>
                                              </p:val>
                                            </p:tav>
                                          </p:tavLst>
                                        </p:anim>
                                      </p:childTnLst>
                                    </p:cTn>
                                  </p:par>
                                </p:childTnLst>
                              </p:cTn>
                            </p:par>
                            <p:par>
                              <p:cTn id="50" fill="hold">
                                <p:stCondLst>
                                  <p:cond delay="1500"/>
                                </p:stCondLst>
                                <p:childTnLst>
                                  <p:par>
                                    <p:cTn id="51" presetID="2" presetClass="entr" presetSubtype="2" fill="hold" nodeType="after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1+#ppt_w/2"/>
                                              </p:val>
                                            </p:tav>
                                            <p:tav tm="100000">
                                              <p:val>
                                                <p:strVal val="#ppt_x"/>
                                              </p:val>
                                            </p:tav>
                                          </p:tavLst>
                                        </p:anim>
                                        <p:anim calcmode="lin" valueType="num">
                                          <p:cBhvr additive="base">
                                            <p:cTn id="54" dur="500" fill="hold"/>
                                            <p:tgtEl>
                                              <p:spTgt spid="14"/>
                                            </p:tgtEl>
                                            <p:attrNameLst>
                                              <p:attrName>ppt_y</p:attrName>
                                            </p:attrNameLst>
                                          </p:cBhvr>
                                          <p:tavLst>
                                            <p:tav tm="0">
                                              <p:val>
                                                <p:strVal val="#ppt_y"/>
                                              </p:val>
                                            </p:tav>
                                            <p:tav tm="100000">
                                              <p:val>
                                                <p:strVal val="#ppt_y"/>
                                              </p:val>
                                            </p:tav>
                                          </p:tavLst>
                                        </p:anim>
                                      </p:childTnLst>
                                    </p:cTn>
                                  </p:par>
                                  <p:par>
                                    <p:cTn id="55" presetID="0" presetClass="path" presetSubtype="0" accel="50000" decel="50000" fill="hold" nodeType="withEffect">
                                      <p:stCondLst>
                                        <p:cond delay="500"/>
                                      </p:stCondLst>
                                      <p:childTnLst>
                                        <p:animMotion origin="layout" path="M -3.75E-6 -0.00023 C -0.01237 0.00139 -0.02304 0.00717 -0.03541 0.00902 C -0.04804 0.01551 -0.05976 0.01666 -0.07291 0.01852 C -0.18841 0.01551 -0.19062 0.03287 -0.25625 0.00347 C -0.26302 -0.00463 -0.26458 -0.01111 -0.27083 -0.02246 C -0.28073 -0.04005 -0.29127 -0.0588 -0.3052 -0.06505 C -0.34101 -0.10718 -0.42317 -0.09028 -0.44895 -0.09074 C -0.4595 -0.09561 -0.47057 -0.09723 -0.48125 -0.10209 C -0.48802 -0.1051 -0.49414 -0.10926 -0.50104 -0.11135 C -0.51054 -0.11806 -0.52122 -0.125 -0.53125 -0.12801 C -0.547 -0.1419 -0.56315 -0.15324 -0.5802 -0.16135 C -0.58632 -0.16412 -0.59127 -0.17014 -0.59687 -0.17431 C -0.60989 -0.18357 -0.62552 -0.19074 -0.63958 -0.19468 C -0.67187 -0.19306 -0.70312 -0.19098 -0.73541 -0.1926 C -0.74987 -0.20116 -0.76445 -0.20834 -0.77812 -0.22061 C -0.78424 -0.22616 -0.79023 -0.23218 -0.797 -0.23542 C -0.81002 -0.24908 -0.79466 -0.23426 -0.80729 -0.2426 C -0.81302 -0.24653 -0.81836 -0.25324 -0.82408 -0.25741 C -0.83007 -0.26227 -0.82617 -0.25672 -0.83138 -0.26111 C -0.84101 -0.26968 -0.85104 -0.27801 -0.86145 -0.28334 C -0.87083 -0.29468 -0.88112 -0.30579 -0.89179 -0.3132 C -0.89961 -0.32732 -0.91211 -0.33449 -0.91875 -0.35186 C -0.92018 -0.35556 -0.922 -0.35903 -0.92291 -0.36297 C -0.92356 -0.36598 -0.92395 -0.36945 -0.925 -0.37223 C -0.9276 -0.37963 -0.93164 -0.38519 -0.93437 -0.3926 C -0.94049 -0.40857 -0.94544 -0.41783 -0.95312 -0.43148 " pathEditMode="relative" rAng="0" ptsTypes="AAAAAAAAAAAAAAAAAAAAAAAAAA">
                                          <p:cBhvr>
                                            <p:cTn id="56" dur="6500" fill="hold"/>
                                            <p:tgtEl>
                                              <p:spTgt spid="14"/>
                                            </p:tgtEl>
                                            <p:attrNameLst>
                                              <p:attrName>ppt_x</p:attrName>
                                              <p:attrName>ppt_y</p:attrName>
                                            </p:attrNameLst>
                                          </p:cBhvr>
                                          <p:rCtr x="-47656" y="-20509"/>
                                        </p:animMotion>
                                      </p:childTnLst>
                                    </p:cTn>
                                  </p:par>
                                  <p:par>
                                    <p:cTn id="57" presetID="8" presetClass="emph" presetSubtype="0" repeatCount="2000" fill="hold" grpId="1" nodeType="withEffect">
                                      <p:stCondLst>
                                        <p:cond delay="0"/>
                                      </p:stCondLst>
                                      <p:childTnLst>
                                        <p:animRot by="21600000">
                                          <p:cBhvr>
                                            <p:cTn id="58" dur="3500" fill="hold"/>
                                            <p:tgtEl>
                                              <p:spTgt spid="5"/>
                                            </p:tgtEl>
                                            <p:attrNameLst>
                                              <p:attrName>r</p:attrName>
                                            </p:attrNameLst>
                                          </p:cBhvr>
                                        </p:animRot>
                                      </p:childTnLst>
                                    </p:cTn>
                                  </p:par>
                                  <p:par>
                                    <p:cTn id="59" presetID="8" presetClass="emph" presetSubtype="0" repeatCount="2000" fill="hold" grpId="1" nodeType="withEffect">
                                      <p:stCondLst>
                                        <p:cond delay="0"/>
                                      </p:stCondLst>
                                      <p:childTnLst>
                                        <p:animRot by="-21600000">
                                          <p:cBhvr>
                                            <p:cTn id="60" dur="3500" fill="hold"/>
                                            <p:tgtEl>
                                              <p:spTgt spid="8"/>
                                            </p:tgtEl>
                                            <p:attrNameLst>
                                              <p:attrName>r</p:attrName>
                                            </p:attrNameLst>
                                          </p:cBhvr>
                                        </p:animRot>
                                      </p:childTnLst>
                                    </p:cTn>
                                  </p:par>
                                  <p:par>
                                    <p:cTn id="61" presetID="8" presetClass="emph" presetSubtype="0" repeatCount="2000" fill="hold" grpId="1" nodeType="withEffect">
                                      <p:stCondLst>
                                        <p:cond delay="0"/>
                                      </p:stCondLst>
                                      <p:childTnLst>
                                        <p:animRot by="21600000">
                                          <p:cBhvr>
                                            <p:cTn id="62" dur="3500" fill="hold"/>
                                            <p:tgtEl>
                                              <p:spTgt spid="9"/>
                                            </p:tgtEl>
                                            <p:attrNameLst>
                                              <p:attrName>r</p:attrName>
                                            </p:attrNameLst>
                                          </p:cBhvr>
                                        </p:animRot>
                                      </p:childTnLst>
                                    </p:cTn>
                                  </p:par>
                                  <p:par>
                                    <p:cTn id="63" presetID="8" presetClass="emph" presetSubtype="0" repeatCount="2000" fill="hold" grpId="1" nodeType="withEffect">
                                      <p:stCondLst>
                                        <p:cond delay="0"/>
                                      </p:stCondLst>
                                      <p:childTnLst>
                                        <p:animRot by="-21600000">
                                          <p:cBhvr>
                                            <p:cTn id="64" dur="3500" fill="hold"/>
                                            <p:tgtEl>
                                              <p:spTgt spid="11"/>
                                            </p:tgtEl>
                                            <p:attrNameLst>
                                              <p:attrName>r</p:attrName>
                                            </p:attrNameLst>
                                          </p:cBhvr>
                                        </p:animRot>
                                      </p:childTnLst>
                                    </p:cTn>
                                  </p:par>
                                  <p:par>
                                    <p:cTn id="65" presetID="8" presetClass="emph" presetSubtype="0" repeatCount="2000" fill="hold" grpId="1" nodeType="withEffect">
                                      <p:stCondLst>
                                        <p:cond delay="0"/>
                                      </p:stCondLst>
                                      <p:childTnLst>
                                        <p:animRot by="21600000">
                                          <p:cBhvr>
                                            <p:cTn id="66" dur="3500" fill="hold"/>
                                            <p:tgtEl>
                                              <p:spTgt spid="7"/>
                                            </p:tgtEl>
                                            <p:attrNameLst>
                                              <p:attrName>r</p:attrName>
                                            </p:attrNameLst>
                                          </p:cBhvr>
                                        </p:animRot>
                                      </p:childTnLst>
                                    </p:cTn>
                                  </p:par>
                                  <p:par>
                                    <p:cTn id="67" presetID="6" presetClass="emph" presetSubtype="0" repeatCount="2000" autoRev="1" fill="hold" grpId="1" nodeType="withEffect">
                                      <p:stCondLst>
                                        <p:cond delay="0"/>
                                      </p:stCondLst>
                                      <p:childTnLst>
                                        <p:animScale>
                                          <p:cBhvr>
                                            <p:cTn id="68" dur="2000" fill="hold"/>
                                            <p:tgtEl>
                                              <p:spTgt spid="13"/>
                                            </p:tgtEl>
                                          </p:cBhvr>
                                          <p:by x="150000" y="150000"/>
                                        </p:animScale>
                                      </p:childTnLst>
                                    </p:cTn>
                                  </p:par>
                                  <p:par>
                                    <p:cTn id="69" presetID="6" presetClass="emph" presetSubtype="0" repeatCount="2000" autoRev="1" fill="hold" grpId="1" nodeType="withEffect">
                                      <p:stCondLst>
                                        <p:cond delay="0"/>
                                      </p:stCondLst>
                                      <p:childTnLst>
                                        <p:animScale>
                                          <p:cBhvr>
                                            <p:cTn id="70" dur="2000" fill="hold"/>
                                            <p:tgtEl>
                                              <p:spTgt spid="6"/>
                                            </p:tgtEl>
                                          </p:cBhvr>
                                          <p:by x="150000" y="150000"/>
                                        </p:animScale>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
                                                <p:txEl>
                                                  <p:pRg st="0" end="0"/>
                                                </p:txEl>
                                              </p:spTgt>
                                            </p:tgtEl>
                                            <p:attrNameLst>
                                              <p:attrName>style.visibility</p:attrName>
                                            </p:attrNameLst>
                                          </p:cBhvr>
                                          <p:to>
                                            <p:strVal val="visible"/>
                                          </p:to>
                                        </p:set>
                                        <p:animEffect transition="in" filter="fade">
                                          <p:cBhvr>
                                            <p:cTn id="75" dur="500"/>
                                            <p:tgtEl>
                                              <p:spTgt spid="2">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
                                                <p:txEl>
                                                  <p:pRg st="1" end="1"/>
                                                </p:txEl>
                                              </p:spTgt>
                                            </p:tgtEl>
                                            <p:attrNameLst>
                                              <p:attrName>style.visibility</p:attrName>
                                            </p:attrNameLst>
                                          </p:cBhvr>
                                          <p:to>
                                            <p:strVal val="visible"/>
                                          </p:to>
                                        </p:set>
                                        <p:animEffect transition="in" filter="fade">
                                          <p:cBhvr>
                                            <p:cTn id="80"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81" fill="hold" display="0">
                      <p:stCondLst>
                        <p:cond delay="indefinite"/>
                      </p:stCondLst>
                      <p:endCondLst>
                        <p:cond evt="onStopAudio" delay="0">
                          <p:tgtEl>
                            <p:sldTgt/>
                          </p:tgtEl>
                        </p:cond>
                      </p:endCondLst>
                    </p:cTn>
                    <p:tgtEl>
                      <p:spTgt spid="15"/>
                    </p:tgtEl>
                  </p:cMediaNode>
                </p:audio>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1" grpId="0" animBg="1"/>
          <p:bldP spid="11" grpId="1" animBg="1"/>
          <p:bldP spid="12" grpId="0" animBg="1"/>
          <p:bldP spid="13" grpId="0" animBg="1"/>
          <p:bldP spid="13"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E115775-CA0F-466C-BF6B-3508423D4FBE}"/>
              </a:ext>
            </a:extLst>
          </p:cNvPr>
          <p:cNvGrpSpPr/>
          <p:nvPr/>
        </p:nvGrpSpPr>
        <p:grpSpPr>
          <a:xfrm>
            <a:off x="1897471" y="844053"/>
            <a:ext cx="8171302" cy="3642396"/>
            <a:chOff x="3430996" y="605928"/>
            <a:chExt cx="8171302" cy="3642396"/>
          </a:xfrm>
        </p:grpSpPr>
        <p:pic>
          <p:nvPicPr>
            <p:cNvPr id="3" name="PA_图片 6">
              <a:extLst>
                <a:ext uri="{FF2B5EF4-FFF2-40B4-BE49-F238E27FC236}">
                  <a16:creationId xmlns:a16="http://schemas.microsoft.com/office/drawing/2014/main" id="{7339274E-DFAF-43A0-99FF-E4CA6585DE57}"/>
                </a:ext>
              </a:extLst>
            </p:cNvPr>
            <p:cNvPicPr>
              <a:picLocks noChangeAspect="1"/>
            </p:cNvPicPr>
            <p:nvPr>
              <p:custDataLst>
                <p:tags r:id="rId3"/>
              </p:custDataLst>
            </p:nvPr>
          </p:nvPicPr>
          <p:blipFill>
            <a:blip r:embed="rId5">
              <a:extLst>
                <a:ext uri="{28A0092B-C50C-407E-A947-70E740481C1C}">
                  <a14:useLocalDpi xmlns:a14="http://schemas.microsoft.com/office/drawing/2010/main" val="0"/>
                </a:ext>
              </a:extLst>
            </a:blip>
            <a:stretch>
              <a:fillRect/>
            </a:stretch>
          </p:blipFill>
          <p:spPr>
            <a:xfrm>
              <a:off x="3430996" y="605928"/>
              <a:ext cx="8171302" cy="3642396"/>
            </a:xfrm>
            <a:prstGeom prst="rect">
              <a:avLst/>
            </a:prstGeom>
          </p:spPr>
        </p:pic>
        <p:sp>
          <p:nvSpPr>
            <p:cNvPr id="2" name="Text Box 213">
              <a:extLst>
                <a:ext uri="{FF2B5EF4-FFF2-40B4-BE49-F238E27FC236}">
                  <a16:creationId xmlns:a16="http://schemas.microsoft.com/office/drawing/2014/main" id="{E50A06C2-0A75-48A8-9FE1-B79A83E55D3A}"/>
                </a:ext>
              </a:extLst>
            </p:cNvPr>
            <p:cNvSpPr txBox="1">
              <a:spLocks noChangeArrowheads="1"/>
            </p:cNvSpPr>
            <p:nvPr/>
          </p:nvSpPr>
          <p:spPr bwMode="auto">
            <a:xfrm>
              <a:off x="4082895" y="2652266"/>
              <a:ext cx="609933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3200" b="1">
                  <a:solidFill>
                    <a:srgbClr val="FF0000"/>
                  </a:solidFill>
                </a:rPr>
                <a:t>4 / 15. </a:t>
              </a:r>
              <a:r>
                <a:rPr lang="vi-VN" altLang="en-US" sz="3200" b="1">
                  <a:solidFill>
                    <a:srgbClr val="FF0000"/>
                  </a:solidFill>
                </a:rPr>
                <a:t>Đặt </a:t>
              </a:r>
              <a:r>
                <a:rPr lang="vi-VN" altLang="en-US" sz="3200" b="1" dirty="0">
                  <a:solidFill>
                    <a:srgbClr val="FF0000"/>
                  </a:solidFill>
                </a:rPr>
                <a:t>một câu với một từ vừa tìm được </a:t>
              </a:r>
              <a:endParaRPr lang="en-US" altLang="en-US" sz="3200" b="1" dirty="0">
                <a:solidFill>
                  <a:srgbClr val="FF0000"/>
                </a:solidFill>
              </a:endParaRPr>
            </a:p>
          </p:txBody>
        </p:sp>
      </p:grpSp>
      <p:pic>
        <p:nvPicPr>
          <p:cNvPr id="14" name="Audio 13">
            <a:hlinkClick r:id="" action="ppaction://media"/>
            <a:extLst>
              <a:ext uri="{FF2B5EF4-FFF2-40B4-BE49-F238E27FC236}">
                <a16:creationId xmlns:a16="http://schemas.microsoft.com/office/drawing/2014/main" id="{9041140E-20B7-4EEC-9DA5-98F01F964EC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401489809"/>
      </p:ext>
    </p:extLst>
  </p:cSld>
  <p:clrMapOvr>
    <a:masterClrMapping/>
  </p:clrMapOvr>
  <mc:AlternateContent xmlns:mc="http://schemas.openxmlformats.org/markup-compatibility/2006" xmlns:p14="http://schemas.microsoft.com/office/powerpoint/2010/main">
    <mc:Choice Requires="p14">
      <p:transition spd="slow" p14:dur="2000" advTm="47884"/>
    </mc:Choice>
    <mc:Fallback xmlns="">
      <p:transition spd="slow" advTm="47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C494BF6-2282-4CF3-AD3B-95CD496C1509}"/>
              </a:ext>
            </a:extLst>
          </p:cNvPr>
          <p:cNvSpPr txBox="1"/>
          <p:nvPr/>
        </p:nvSpPr>
        <p:spPr>
          <a:xfrm>
            <a:off x="2281237" y="952500"/>
            <a:ext cx="7934326" cy="4539704"/>
          </a:xfrm>
          <a:prstGeom prst="rect">
            <a:avLst/>
          </a:prstGeom>
          <a:solidFill>
            <a:schemeClr val="bg1"/>
          </a:solidFill>
        </p:spPr>
        <p:txBody>
          <a:bodyPr wrap="square" rtlCol="0">
            <a:spAutoFit/>
          </a:bodyPr>
          <a:lstStyle/>
          <a:p>
            <a:pPr>
              <a:spcBef>
                <a:spcPts val="600"/>
              </a:spcBef>
              <a:spcAft>
                <a:spcPts val="600"/>
              </a:spcAft>
            </a:pPr>
            <a:r>
              <a:rPr lang="en-US" sz="2800" b="1">
                <a:solidFill>
                  <a:srgbClr val="061DFA"/>
                </a:solidFill>
                <a:latin typeface="Arial" panose="020B0604020202020204" pitchFamily="34" charset="0"/>
                <a:cs typeface="Arial" panose="020B0604020202020204" pitchFamily="34" charset="0"/>
              </a:rPr>
              <a:t>Đặt câu với từ chỉ hoạt động của trẻ em:</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vẽ</a:t>
            </a:r>
          </a:p>
          <a:p>
            <a:pPr>
              <a:spcBef>
                <a:spcPts val="600"/>
              </a:spcBef>
              <a:spcAft>
                <a:spcPts val="600"/>
              </a:spcAft>
            </a:pPr>
            <a:r>
              <a:rPr lang="en-US" sz="2800" b="1">
                <a:latin typeface="Arial" panose="020B0604020202020204" pitchFamily="34" charset="0"/>
                <a:cs typeface="Arial" panose="020B0604020202020204" pitchFamily="34" charset="0"/>
              </a:rPr>
              <a:t>Em </a:t>
            </a:r>
            <a:r>
              <a:rPr lang="en-US" sz="2800" b="1">
                <a:solidFill>
                  <a:srgbClr val="FF0000"/>
                </a:solidFill>
                <a:latin typeface="Arial" panose="020B0604020202020204" pitchFamily="34" charset="0"/>
                <a:cs typeface="Arial" panose="020B0604020202020204" pitchFamily="34" charset="0"/>
              </a:rPr>
              <a:t>vẽ</a:t>
            </a:r>
            <a:r>
              <a:rPr lang="en-US" sz="2800" b="1">
                <a:latin typeface="Arial" panose="020B0604020202020204" pitchFamily="34" charset="0"/>
                <a:cs typeface="Arial" panose="020B0604020202020204" pitchFamily="34" charset="0"/>
              </a:rPr>
              <a:t> tranh.</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nghe</a:t>
            </a:r>
          </a:p>
          <a:p>
            <a:pPr>
              <a:spcBef>
                <a:spcPts val="600"/>
              </a:spcBef>
              <a:spcAft>
                <a:spcPts val="600"/>
              </a:spcAft>
            </a:pPr>
            <a:r>
              <a:rPr lang="en-US" sz="2800" b="1">
                <a:latin typeface="Arial" panose="020B0604020202020204" pitchFamily="34" charset="0"/>
                <a:cs typeface="Arial" panose="020B0604020202020204" pitchFamily="34" charset="0"/>
              </a:rPr>
              <a:t>Cả lớp </a:t>
            </a:r>
            <a:r>
              <a:rPr lang="en-US" sz="2800" b="1">
                <a:solidFill>
                  <a:srgbClr val="FF0000"/>
                </a:solidFill>
                <a:latin typeface="Arial" panose="020B0604020202020204" pitchFamily="34" charset="0"/>
                <a:cs typeface="Arial" panose="020B0604020202020204" pitchFamily="34" charset="0"/>
              </a:rPr>
              <a:t>nghe</a:t>
            </a:r>
            <a:r>
              <a:rPr lang="en-US" sz="2800" b="1">
                <a:latin typeface="Arial" panose="020B0604020202020204" pitchFamily="34" charset="0"/>
                <a:cs typeface="Arial" panose="020B0604020202020204" pitchFamily="34" charset="0"/>
              </a:rPr>
              <a:t> cô giáo giảng bài.</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đọc</a:t>
            </a:r>
          </a:p>
          <a:p>
            <a:pPr>
              <a:spcBef>
                <a:spcPts val="600"/>
              </a:spcBef>
              <a:spcAft>
                <a:spcPts val="600"/>
              </a:spcAft>
            </a:pPr>
            <a:r>
              <a:rPr lang="en-US" sz="2800" b="1">
                <a:latin typeface="Arial" panose="020B0604020202020204" pitchFamily="34" charset="0"/>
                <a:cs typeface="Arial" panose="020B0604020202020204" pitchFamily="34" charset="0"/>
              </a:rPr>
              <a:t>Bạn Hoa đang </a:t>
            </a:r>
            <a:r>
              <a:rPr lang="en-US" sz="2800" b="1">
                <a:solidFill>
                  <a:srgbClr val="FF0000"/>
                </a:solidFill>
                <a:latin typeface="Arial" panose="020B0604020202020204" pitchFamily="34" charset="0"/>
                <a:cs typeface="Arial" panose="020B0604020202020204" pitchFamily="34" charset="0"/>
              </a:rPr>
              <a:t>đọc</a:t>
            </a:r>
            <a:r>
              <a:rPr lang="en-US" sz="2800" b="1">
                <a:latin typeface="Arial" panose="020B0604020202020204" pitchFamily="34" charset="0"/>
                <a:cs typeface="Arial" panose="020B0604020202020204" pitchFamily="34" charset="0"/>
              </a:rPr>
              <a:t> truyện trong thư viện.</a:t>
            </a:r>
          </a:p>
          <a:p>
            <a:endParaRPr lang="en-US" sz="2800">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C1FF1324-C125-4EA1-B538-642A264E374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057954380"/>
      </p:ext>
    </p:extLst>
  </p:cSld>
  <p:clrMapOvr>
    <a:masterClrMapping/>
  </p:clrMapOvr>
  <mc:AlternateContent xmlns:mc="http://schemas.openxmlformats.org/markup-compatibility/2006" xmlns:p14="http://schemas.microsoft.com/office/powerpoint/2010/main">
    <mc:Choice Requires="p14">
      <p:transition spd="slow" p14:dur="2000" advTm="41154"/>
    </mc:Choice>
    <mc:Fallback xmlns="">
      <p:transition spd="slow" advTm="41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 calcmode="lin" valueType="num">
                                      <p:cBhvr additive="base">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 calcmode="lin" valueType="num">
                                      <p:cBhvr additive="base">
                                        <p:cTn id="4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 calcmode="lin" valueType="num">
                                      <p:cBhvr additive="base">
                                        <p:cTn id="4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C494BF6-2282-4CF3-AD3B-95CD496C1509}"/>
              </a:ext>
            </a:extLst>
          </p:cNvPr>
          <p:cNvSpPr txBox="1"/>
          <p:nvPr/>
        </p:nvSpPr>
        <p:spPr>
          <a:xfrm>
            <a:off x="2838798" y="930197"/>
            <a:ext cx="7934326" cy="4539704"/>
          </a:xfrm>
          <a:prstGeom prst="rect">
            <a:avLst/>
          </a:prstGeom>
          <a:solidFill>
            <a:schemeClr val="bg1"/>
          </a:solidFill>
        </p:spPr>
        <p:txBody>
          <a:bodyPr wrap="square" rtlCol="0">
            <a:spAutoFit/>
          </a:bodyPr>
          <a:lstStyle/>
          <a:p>
            <a:pPr>
              <a:spcBef>
                <a:spcPts val="600"/>
              </a:spcBef>
              <a:spcAft>
                <a:spcPts val="600"/>
              </a:spcAft>
            </a:pPr>
            <a:r>
              <a:rPr lang="en-US" sz="2800" b="1">
                <a:solidFill>
                  <a:srgbClr val="061DFA"/>
                </a:solidFill>
                <a:latin typeface="Arial" panose="020B0604020202020204" pitchFamily="34" charset="0"/>
                <a:cs typeface="Arial" panose="020B0604020202020204" pitchFamily="34" charset="0"/>
              </a:rPr>
              <a:t>Đặt câu với từ chỉ tính nết của trẻ em:</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chăm chỉ</a:t>
            </a:r>
          </a:p>
          <a:p>
            <a:pPr>
              <a:spcBef>
                <a:spcPts val="600"/>
              </a:spcBef>
              <a:spcAft>
                <a:spcPts val="600"/>
              </a:spcAft>
            </a:pPr>
            <a:r>
              <a:rPr lang="en-US" sz="2800" b="1">
                <a:latin typeface="Arial" panose="020B0604020202020204" pitchFamily="34" charset="0"/>
                <a:cs typeface="Arial" panose="020B0604020202020204" pitchFamily="34" charset="0"/>
              </a:rPr>
              <a:t>Em </a:t>
            </a:r>
            <a:r>
              <a:rPr lang="en-US" sz="2800" b="1">
                <a:solidFill>
                  <a:srgbClr val="FF0000"/>
                </a:solidFill>
                <a:latin typeface="Arial" panose="020B0604020202020204" pitchFamily="34" charset="0"/>
                <a:cs typeface="Arial" panose="020B0604020202020204" pitchFamily="34" charset="0"/>
              </a:rPr>
              <a:t>chăm chỉ </a:t>
            </a:r>
            <a:r>
              <a:rPr lang="en-US" sz="2800" b="1">
                <a:latin typeface="Arial" panose="020B0604020202020204" pitchFamily="34" charset="0"/>
                <a:cs typeface="Arial" panose="020B0604020202020204" pitchFamily="34" charset="0"/>
              </a:rPr>
              <a:t>làm bài.</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hoà đồng</a:t>
            </a:r>
          </a:p>
          <a:p>
            <a:pPr>
              <a:spcBef>
                <a:spcPts val="600"/>
              </a:spcBef>
              <a:spcAft>
                <a:spcPts val="600"/>
              </a:spcAft>
            </a:pPr>
            <a:r>
              <a:rPr lang="en-US" sz="2800" b="1">
                <a:latin typeface="Arial" panose="020B0604020202020204" pitchFamily="34" charset="0"/>
                <a:cs typeface="Arial" panose="020B0604020202020204" pitchFamily="34" charset="0"/>
              </a:rPr>
              <a:t>Bạn Mai rất</a:t>
            </a:r>
            <a:r>
              <a:rPr lang="en-US" sz="2800" b="1">
                <a:solidFill>
                  <a:srgbClr val="FF0000"/>
                </a:solidFill>
                <a:latin typeface="Arial" panose="020B0604020202020204" pitchFamily="34" charset="0"/>
                <a:cs typeface="Arial" panose="020B0604020202020204" pitchFamily="34" charset="0"/>
              </a:rPr>
              <a:t> hoà đồng </a:t>
            </a:r>
            <a:r>
              <a:rPr lang="en-US" sz="2800" b="1">
                <a:latin typeface="Arial" panose="020B0604020202020204" pitchFamily="34" charset="0"/>
                <a:cs typeface="Arial" panose="020B0604020202020204" pitchFamily="34" charset="0"/>
              </a:rPr>
              <a:t>với bạn bè.</a:t>
            </a:r>
          </a:p>
          <a:p>
            <a:pPr marL="457200" indent="-457200">
              <a:spcBef>
                <a:spcPts val="600"/>
              </a:spcBef>
              <a:spcAft>
                <a:spcPts val="600"/>
              </a:spcAft>
              <a:buFont typeface="Arial" panose="020B0604020202020204" pitchFamily="34" charset="0"/>
              <a:buChar char="•"/>
            </a:pPr>
            <a:r>
              <a:rPr lang="en-US" sz="2800" b="1">
                <a:solidFill>
                  <a:srgbClr val="FF0000"/>
                </a:solidFill>
                <a:latin typeface="Arial" panose="020B0604020202020204" pitchFamily="34" charset="0"/>
                <a:cs typeface="Arial" panose="020B0604020202020204" pitchFamily="34" charset="0"/>
              </a:rPr>
              <a:t>lễ phép</a:t>
            </a:r>
          </a:p>
          <a:p>
            <a:pPr>
              <a:spcBef>
                <a:spcPts val="600"/>
              </a:spcBef>
              <a:spcAft>
                <a:spcPts val="600"/>
              </a:spcAft>
            </a:pPr>
            <a:r>
              <a:rPr lang="en-US" sz="2800" b="1">
                <a:latin typeface="Arial" panose="020B0604020202020204" pitchFamily="34" charset="0"/>
                <a:cs typeface="Arial" panose="020B0604020202020204" pitchFamily="34" charset="0"/>
              </a:rPr>
              <a:t>Bạn Nam luôn </a:t>
            </a:r>
            <a:r>
              <a:rPr lang="en-US" sz="2800" b="1">
                <a:solidFill>
                  <a:srgbClr val="FF0000"/>
                </a:solidFill>
                <a:latin typeface="Arial" panose="020B0604020202020204" pitchFamily="34" charset="0"/>
                <a:cs typeface="Arial" panose="020B0604020202020204" pitchFamily="34" charset="0"/>
              </a:rPr>
              <a:t>lễ phép </a:t>
            </a:r>
            <a:r>
              <a:rPr lang="en-US" sz="2800" b="1">
                <a:latin typeface="Arial" panose="020B0604020202020204" pitchFamily="34" charset="0"/>
                <a:cs typeface="Arial" panose="020B0604020202020204" pitchFamily="34" charset="0"/>
              </a:rPr>
              <a:t>với người lớn.</a:t>
            </a:r>
          </a:p>
          <a:p>
            <a:endParaRPr lang="en-US" sz="2800">
              <a:latin typeface="Arial" panose="020B0604020202020204" pitchFamily="34" charset="0"/>
              <a:cs typeface="Arial" panose="020B0604020202020204" pitchFamily="34" charset="0"/>
            </a:endParaRPr>
          </a:p>
        </p:txBody>
      </p:sp>
      <p:pic>
        <p:nvPicPr>
          <p:cNvPr id="4" name="Audio 3">
            <a:hlinkClick r:id="" action="ppaction://media"/>
            <a:extLst>
              <a:ext uri="{FF2B5EF4-FFF2-40B4-BE49-F238E27FC236}">
                <a16:creationId xmlns:a16="http://schemas.microsoft.com/office/drawing/2014/main" id="{57731853-7079-4FB2-9AF8-3E8EAFA2366A}"/>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488184199"/>
      </p:ext>
    </p:extLst>
  </p:cSld>
  <p:clrMapOvr>
    <a:masterClrMapping/>
  </p:clrMapOvr>
  <mc:AlternateContent xmlns:mc="http://schemas.openxmlformats.org/markup-compatibility/2006" xmlns:p14="http://schemas.microsoft.com/office/powerpoint/2010/main">
    <mc:Choice Requires="p14">
      <p:transition spd="slow" p14:dur="2000" advTm="35325"/>
    </mc:Choice>
    <mc:Fallback xmlns="">
      <p:transition spd="slow" advTm="35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anim calcmode="lin" valueType="num">
                                      <p:cBhvr additive="base">
                                        <p:cTn id="11"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 calcmode="lin" valueType="num">
                                      <p:cBhvr additive="base">
                                        <p:cTn id="17"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additive="base">
                                        <p:cTn id="23" dur="500" fill="hold"/>
                                        <p:tgtEl>
                                          <p:spTgt spid="1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
                                            <p:txEl>
                                              <p:pRg st="3" end="3"/>
                                            </p:txEl>
                                          </p:spTgt>
                                        </p:tgtEl>
                                        <p:attrNameLst>
                                          <p:attrName>style.visibility</p:attrName>
                                        </p:attrNameLst>
                                      </p:cBhvr>
                                      <p:to>
                                        <p:strVal val="visible"/>
                                      </p:to>
                                    </p:set>
                                    <p:anim calcmode="lin" valueType="num">
                                      <p:cBhvr additive="base">
                                        <p:cTn id="29" dur="500" fill="hold"/>
                                        <p:tgtEl>
                                          <p:spTgt spid="1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3">
                                            <p:txEl>
                                              <p:pRg st="4" end="4"/>
                                            </p:txEl>
                                          </p:spTgt>
                                        </p:tgtEl>
                                        <p:attrNameLst>
                                          <p:attrName>style.visibility</p:attrName>
                                        </p:attrNameLst>
                                      </p:cBhvr>
                                      <p:to>
                                        <p:strVal val="visible"/>
                                      </p:to>
                                    </p:set>
                                    <p:anim calcmode="lin" valueType="num">
                                      <p:cBhvr additive="base">
                                        <p:cTn id="35" dur="500" fill="hold"/>
                                        <p:tgtEl>
                                          <p:spTgt spid="1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3">
                                            <p:txEl>
                                              <p:pRg st="5" end="5"/>
                                            </p:txEl>
                                          </p:spTgt>
                                        </p:tgtEl>
                                        <p:attrNameLst>
                                          <p:attrName>style.visibility</p:attrName>
                                        </p:attrNameLst>
                                      </p:cBhvr>
                                      <p:to>
                                        <p:strVal val="visible"/>
                                      </p:to>
                                    </p:set>
                                    <p:anim calcmode="lin" valueType="num">
                                      <p:cBhvr additive="base">
                                        <p:cTn id="41" dur="500" fill="hold"/>
                                        <p:tgtEl>
                                          <p:spTgt spid="1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3">
                                            <p:txEl>
                                              <p:pRg st="6" end="6"/>
                                            </p:txEl>
                                          </p:spTgt>
                                        </p:tgtEl>
                                        <p:attrNameLst>
                                          <p:attrName>style.visibility</p:attrName>
                                        </p:attrNameLst>
                                      </p:cBhvr>
                                      <p:to>
                                        <p:strVal val="visible"/>
                                      </p:to>
                                    </p:set>
                                    <p:anim calcmode="lin" valueType="num">
                                      <p:cBhvr additive="base">
                                        <p:cTn id="47" dur="500" fill="hold"/>
                                        <p:tgtEl>
                                          <p:spTgt spid="1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8C4DB6-4161-4731-A873-4DD4BF892BBA}"/>
              </a:ext>
            </a:extLst>
          </p:cNvPr>
          <p:cNvSpPr txBox="1"/>
          <p:nvPr/>
        </p:nvSpPr>
        <p:spPr>
          <a:xfrm>
            <a:off x="1879325" y="2875600"/>
            <a:ext cx="8075542" cy="2032288"/>
          </a:xfrm>
          <a:prstGeom prst="rect">
            <a:avLst/>
          </a:prstGeom>
          <a:noFill/>
        </p:spPr>
        <p:txBody>
          <a:bodyPr wrap="square">
            <a:spAutoFit/>
          </a:bodyPr>
          <a:lstStyle/>
          <a:p>
            <a:pPr marL="457200" indent="-457200" algn="just">
              <a:lnSpc>
                <a:spcPct val="115000"/>
              </a:lnSpc>
              <a:spcBef>
                <a:spcPts val="600"/>
              </a:spcBef>
              <a:spcAft>
                <a:spcPts val="600"/>
              </a:spcAft>
              <a:buFontTx/>
              <a:buChar char="-"/>
            </a:pPr>
            <a:r>
              <a:rPr lang="en-US" sz="2800">
                <a:effectLst/>
                <a:latin typeface="Arial" panose="020B0604020202020204" pitchFamily="34" charset="0"/>
                <a:ea typeface="Times New Roman" panose="02020603050405020304" pitchFamily="18" charset="0"/>
                <a:cs typeface="Arial" panose="020B0604020202020204" pitchFamily="34" charset="0"/>
              </a:rPr>
              <a:t>Luyện tập tìm từ ngữ chỉ hoạt động, chỉ tính nết của trẻ em và đặt câu với các từ ngữ tìm được cho người thân trong gia đình cùng nghe.</a:t>
            </a:r>
          </a:p>
        </p:txBody>
      </p:sp>
      <p:sp>
        <p:nvSpPr>
          <p:cNvPr id="3" name="Rectangle 2">
            <a:extLst>
              <a:ext uri="{FF2B5EF4-FFF2-40B4-BE49-F238E27FC236}">
                <a16:creationId xmlns:a16="http://schemas.microsoft.com/office/drawing/2014/main" id="{6B7B77FE-60DC-43E7-9D45-BD40D4CBE885}"/>
              </a:ext>
            </a:extLst>
          </p:cNvPr>
          <p:cNvSpPr/>
          <p:nvPr/>
        </p:nvSpPr>
        <p:spPr>
          <a:xfrm>
            <a:off x="3217481" y="1744822"/>
            <a:ext cx="5399235"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Củng cố và dặn dò</a:t>
            </a:r>
          </a:p>
        </p:txBody>
      </p:sp>
      <p:pic>
        <p:nvPicPr>
          <p:cNvPr id="6" name="Audio 5">
            <a:hlinkClick r:id="" action="ppaction://media"/>
            <a:extLst>
              <a:ext uri="{FF2B5EF4-FFF2-40B4-BE49-F238E27FC236}">
                <a16:creationId xmlns:a16="http://schemas.microsoft.com/office/drawing/2014/main" id="{2348DFB0-D20D-4C9E-9FDA-07FB4CDBB7C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1651165586"/>
      </p:ext>
    </p:extLst>
  </p:cSld>
  <p:clrMapOvr>
    <a:masterClrMapping/>
  </p:clrMapOvr>
  <mc:AlternateContent xmlns:mc="http://schemas.openxmlformats.org/markup-compatibility/2006" xmlns:p14="http://schemas.microsoft.com/office/powerpoint/2010/main">
    <mc:Choice Requires="p14">
      <p:transition spd="slow" p14:dur="1500" advTm="19522">
        <p:split orient="vert"/>
      </p:transition>
    </mc:Choice>
    <mc:Fallback xmlns="">
      <p:transition spd="slow" advTm="1952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rotWithShape="1">
          <a:blip r:embed="rId7">
            <a:extLst>
              <a:ext uri="{28A0092B-C50C-407E-A947-70E740481C1C}">
                <a14:useLocalDpi xmlns:a14="http://schemas.microsoft.com/office/drawing/2010/main" val="0"/>
              </a:ext>
            </a:extLst>
          </a:blip>
          <a:srcRect l="62933" t="24889" r="2934"/>
          <a:stretch/>
        </p:blipFill>
        <p:spPr>
          <a:xfrm>
            <a:off x="8304245" y="1706880"/>
            <a:ext cx="4161536" cy="5151120"/>
          </a:xfrm>
          <a:prstGeom prst="rect">
            <a:avLst/>
          </a:prstGeom>
        </p:spPr>
      </p:pic>
      <p:pic>
        <p:nvPicPr>
          <p:cNvPr id="5" name="图片 4"/>
          <p:cNvPicPr>
            <a:picLocks noChangeAspect="1"/>
          </p:cNvPicPr>
          <p:nvPr/>
        </p:nvPicPr>
        <p:blipFill rotWithShape="1">
          <a:blip r:embed="rId8">
            <a:extLst>
              <a:ext uri="{28A0092B-C50C-407E-A947-70E740481C1C}">
                <a14:useLocalDpi xmlns:a14="http://schemas.microsoft.com/office/drawing/2010/main" val="0"/>
              </a:ext>
            </a:extLst>
          </a:blip>
          <a:srcRect l="68112" t="2133" r="10000" b="53305"/>
          <a:stretch/>
        </p:blipFill>
        <p:spPr>
          <a:xfrm>
            <a:off x="8880309" y="127027"/>
            <a:ext cx="2668555" cy="3056128"/>
          </a:xfrm>
          <a:prstGeom prst="rect">
            <a:avLst/>
          </a:prstGeom>
        </p:spPr>
      </p:pic>
      <p:pic>
        <p:nvPicPr>
          <p:cNvPr id="6" name="图片 5"/>
          <p:cNvPicPr>
            <a:picLocks noChangeAspect="1"/>
          </p:cNvPicPr>
          <p:nvPr/>
        </p:nvPicPr>
        <p:blipFill rotWithShape="1">
          <a:blip r:embed="rId9">
            <a:extLst>
              <a:ext uri="{28A0092B-C50C-407E-A947-70E740481C1C}">
                <a14:useLocalDpi xmlns:a14="http://schemas.microsoft.com/office/drawing/2010/main" val="0"/>
              </a:ext>
            </a:extLst>
          </a:blip>
          <a:srcRect l="3466" r="34400" b="5897"/>
          <a:stretch/>
        </p:blipFill>
        <p:spPr>
          <a:xfrm>
            <a:off x="728949" y="0"/>
            <a:ext cx="7575296" cy="6453632"/>
          </a:xfrm>
          <a:prstGeom prst="rect">
            <a:avLst/>
          </a:prstGeom>
        </p:spPr>
      </p:pic>
      <p:pic>
        <p:nvPicPr>
          <p:cNvPr id="7" name="图片 6"/>
          <p:cNvPicPr>
            <a:picLocks noChangeAspect="1"/>
          </p:cNvPicPr>
          <p:nvPr/>
        </p:nvPicPr>
        <p:blipFill rotWithShape="1">
          <a:blip r:embed="rId10">
            <a:extLst>
              <a:ext uri="{28A0092B-C50C-407E-A947-70E740481C1C}">
                <a14:useLocalDpi xmlns:a14="http://schemas.microsoft.com/office/drawing/2010/main" val="0"/>
              </a:ext>
            </a:extLst>
          </a:blip>
          <a:srcRect l="1467" t="53333" r="77067" b="2104"/>
          <a:stretch/>
        </p:blipFill>
        <p:spPr>
          <a:xfrm>
            <a:off x="178816" y="3657600"/>
            <a:ext cx="2617216" cy="3056128"/>
          </a:xfrm>
          <a:prstGeom prst="rect">
            <a:avLst/>
          </a:prstGeom>
        </p:spPr>
      </p:pic>
      <p:sp>
        <p:nvSpPr>
          <p:cNvPr id="8" name="TextBox 7"/>
          <p:cNvSpPr txBox="1"/>
          <p:nvPr/>
        </p:nvSpPr>
        <p:spPr>
          <a:xfrm>
            <a:off x="2327242" y="2688104"/>
            <a:ext cx="5280587" cy="1938992"/>
          </a:xfrm>
          <a:prstGeom prst="rect">
            <a:avLst/>
          </a:prstGeom>
          <a:noFill/>
          <a:ln>
            <a:noFill/>
          </a:ln>
        </p:spPr>
        <p:txBody>
          <a:bodyPr wrap="square" rtlCol="0">
            <a:spAutoFit/>
          </a:bodyPr>
          <a:lstStyle/>
          <a:p>
            <a:pPr algn="ctr"/>
            <a:r>
              <a:rPr lang="en-US" altLang="zh-CN" sz="5400">
                <a:solidFill>
                  <a:srgbClr val="FF0000"/>
                </a:solidFill>
                <a:latin typeface="Aachen" panose="02020500000000000000" pitchFamily="18" charset="0"/>
                <a:ea typeface="Aachen" panose="02020500000000000000" pitchFamily="18" charset="0"/>
                <a:cs typeface="Aachen" panose="02020500000000000000" pitchFamily="18" charset="0"/>
              </a:rPr>
              <a:t>Mở rộng vốn từ</a:t>
            </a:r>
            <a:endParaRPr lang="en-US" altLang="zh-CN" sz="5400" dirty="0">
              <a:solidFill>
                <a:srgbClr val="FF0000"/>
              </a:solidFill>
              <a:latin typeface="Aachen" panose="02020500000000000000" pitchFamily="18" charset="0"/>
              <a:ea typeface="Aachen" panose="02020500000000000000" pitchFamily="18" charset="0"/>
              <a:cs typeface="Aachen" panose="02020500000000000000" pitchFamily="18" charset="0"/>
            </a:endParaRPr>
          </a:p>
          <a:p>
            <a:pPr algn="ctr"/>
            <a:r>
              <a:rPr lang="en-US" altLang="zh-CN" sz="6600" b="1">
                <a:solidFill>
                  <a:srgbClr val="00B0F0"/>
                </a:solidFill>
                <a:latin typeface="Aachen" panose="02020500000000000000" pitchFamily="18" charset="0"/>
                <a:ea typeface="Aachen" panose="02020500000000000000" pitchFamily="18" charset="0"/>
                <a:cs typeface="Aachen" panose="02020500000000000000" pitchFamily="18" charset="0"/>
              </a:rPr>
              <a:t>Trẻ em</a:t>
            </a:r>
            <a:endParaRPr lang="en-US" altLang="zh-CN" sz="6600" b="1" dirty="0">
              <a:solidFill>
                <a:srgbClr val="00B0F0"/>
              </a:solidFill>
              <a:latin typeface="Aachen" panose="02020500000000000000" pitchFamily="18" charset="0"/>
              <a:ea typeface="Aachen" panose="02020500000000000000" pitchFamily="18" charset="0"/>
              <a:cs typeface="Aachen" panose="02020500000000000000" pitchFamily="18" charset="0"/>
            </a:endParaRPr>
          </a:p>
        </p:txBody>
      </p:sp>
      <p:pic>
        <p:nvPicPr>
          <p:cNvPr id="2" name="Audio 1">
            <a:hlinkClick r:id="" action="ppaction://media"/>
            <a:extLst>
              <a:ext uri="{FF2B5EF4-FFF2-40B4-BE49-F238E27FC236}">
                <a16:creationId xmlns:a16="http://schemas.microsoft.com/office/drawing/2014/main" id="{82E49433-C542-4D98-BABD-10F5347122E0}"/>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86252832"/>
      </p:ext>
    </p:extLst>
  </p:cSld>
  <p:clrMapOvr>
    <a:masterClrMapping/>
  </p:clrMapOvr>
  <mc:AlternateContent xmlns:mc="http://schemas.openxmlformats.org/markup-compatibility/2006" xmlns:p14="http://schemas.microsoft.com/office/powerpoint/2010/main">
    <mc:Choice Requires="p14">
      <p:transition spd="slow" p14:dur="1300" advTm="11071">
        <p14:pan dir="u"/>
      </p:transition>
    </mc:Choice>
    <mc:Fallback xmlns="">
      <p:transition spd="slow" advTm="110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1500"/>
                                        <p:tgtEl>
                                          <p:spTgt spid="4"/>
                                        </p:tgtEl>
                                      </p:cBhvr>
                                    </p:animEffect>
                                  </p:childTnLst>
                                </p:cTn>
                              </p:par>
                              <p:par>
                                <p:cTn id="12" presetID="4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500"/>
                                        <p:tgtEl>
                                          <p:spTgt spid="5"/>
                                        </p:tgtEl>
                                      </p:cBhvr>
                                    </p:animEffect>
                                    <p:anim calcmode="lin" valueType="num">
                                      <p:cBhvr>
                                        <p:cTn id="15" dur="1500" fill="hold"/>
                                        <p:tgtEl>
                                          <p:spTgt spid="5"/>
                                        </p:tgtEl>
                                        <p:attrNameLst>
                                          <p:attrName>ppt_w</p:attrName>
                                        </p:attrNameLst>
                                      </p:cBhvr>
                                      <p:tavLst>
                                        <p:tav tm="0" fmla="#ppt_w*sin(2.5*pi*$)">
                                          <p:val>
                                            <p:fltVal val="0"/>
                                          </p:val>
                                        </p:tav>
                                        <p:tav tm="100000">
                                          <p:val>
                                            <p:fltVal val="1"/>
                                          </p:val>
                                        </p:tav>
                                      </p:tavLst>
                                    </p:anim>
                                    <p:anim calcmode="lin" valueType="num">
                                      <p:cBhvr>
                                        <p:cTn id="16" dur="1500" fill="hold"/>
                                        <p:tgtEl>
                                          <p:spTgt spid="5"/>
                                        </p:tgtEl>
                                        <p:attrNameLst>
                                          <p:attrName>ppt_h</p:attrName>
                                        </p:attrNameLst>
                                      </p:cBhvr>
                                      <p:tavLst>
                                        <p:tav tm="0">
                                          <p:val>
                                            <p:strVal val="#ppt_h"/>
                                          </p:val>
                                        </p:tav>
                                        <p:tav tm="100000">
                                          <p:val>
                                            <p:strVal val="#ppt_h"/>
                                          </p:val>
                                        </p:tav>
                                      </p:tavLst>
                                    </p:anim>
                                  </p:childTnLst>
                                </p:cTn>
                              </p:par>
                              <p:par>
                                <p:cTn id="17" presetID="3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800" decel="100000"/>
                                        <p:tgtEl>
                                          <p:spTgt spid="6"/>
                                        </p:tgtEl>
                                      </p:cBhvr>
                                    </p:animEffect>
                                    <p:anim calcmode="lin" valueType="num">
                                      <p:cBhvr>
                                        <p:cTn id="20" dur="800" decel="100000" fill="hold"/>
                                        <p:tgtEl>
                                          <p:spTgt spid="6"/>
                                        </p:tgtEl>
                                        <p:attrNameLst>
                                          <p:attrName>style.rotation</p:attrName>
                                        </p:attrNameLst>
                                      </p:cBhvr>
                                      <p:tavLst>
                                        <p:tav tm="0">
                                          <p:val>
                                            <p:fltVal val="-90"/>
                                          </p:val>
                                        </p:tav>
                                        <p:tav tm="100000">
                                          <p:val>
                                            <p:fltVal val="0"/>
                                          </p:val>
                                        </p:tav>
                                      </p:tavLst>
                                    </p:anim>
                                    <p:anim calcmode="lin" valueType="num">
                                      <p:cBhvr>
                                        <p:cTn id="21" dur="800" decel="100000" fill="hold"/>
                                        <p:tgtEl>
                                          <p:spTgt spid="6"/>
                                        </p:tgtEl>
                                        <p:attrNameLst>
                                          <p:attrName>ppt_x</p:attrName>
                                        </p:attrNameLst>
                                      </p:cBhvr>
                                      <p:tavLst>
                                        <p:tav tm="0">
                                          <p:val>
                                            <p:strVal val="#ppt_x+0.4"/>
                                          </p:val>
                                        </p:tav>
                                        <p:tav tm="100000">
                                          <p:val>
                                            <p:strVal val="#ppt_x-0.05"/>
                                          </p:val>
                                        </p:tav>
                                      </p:tavLst>
                                    </p:anim>
                                    <p:anim calcmode="lin" valueType="num">
                                      <p:cBhvr>
                                        <p:cTn id="22" dur="800" decel="100000" fill="hold"/>
                                        <p:tgtEl>
                                          <p:spTgt spid="6"/>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par>
                                <p:cTn id="25" presetID="37"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900" decel="100000" fill="hold"/>
                                        <p:tgtEl>
                                          <p:spTgt spid="7"/>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1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6"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68C4DB6-4161-4731-A873-4DD4BF892BBA}"/>
              </a:ext>
            </a:extLst>
          </p:cNvPr>
          <p:cNvSpPr txBox="1"/>
          <p:nvPr/>
        </p:nvSpPr>
        <p:spPr>
          <a:xfrm>
            <a:off x="1879325" y="2875600"/>
            <a:ext cx="8075542" cy="1690656"/>
          </a:xfrm>
          <a:prstGeom prst="rect">
            <a:avLst/>
          </a:prstGeom>
          <a:noFill/>
        </p:spPr>
        <p:txBody>
          <a:bodyPr wrap="square">
            <a:spAutoFit/>
          </a:bodyPr>
          <a:lstStyle/>
          <a:p>
            <a:pPr marL="457200" indent="-457200" algn="just">
              <a:lnSpc>
                <a:spcPct val="115000"/>
              </a:lnSpc>
              <a:spcBef>
                <a:spcPts val="600"/>
              </a:spcBef>
              <a:spcAft>
                <a:spcPts val="600"/>
              </a:spcAft>
              <a:buFontTx/>
              <a:buChar char="-"/>
            </a:pPr>
            <a:r>
              <a:rPr lang="en-US" sz="2800">
                <a:effectLst/>
                <a:latin typeface="Arial" panose="020B0604020202020204" pitchFamily="34" charset="0"/>
                <a:ea typeface="Times New Roman" panose="02020603050405020304" pitchFamily="18" charset="0"/>
                <a:cs typeface="Arial" panose="020B0604020202020204" pitchFamily="34" charset="0"/>
              </a:rPr>
              <a:t>Tìm được các từ ngữ chỉ hoạt động, chỉ tính nết  của trẻ em. </a:t>
            </a:r>
          </a:p>
          <a:p>
            <a:pPr marL="457200" indent="-457200" algn="just">
              <a:lnSpc>
                <a:spcPct val="115000"/>
              </a:lnSpc>
              <a:spcBef>
                <a:spcPts val="600"/>
              </a:spcBef>
              <a:spcAft>
                <a:spcPts val="600"/>
              </a:spcAft>
              <a:buFontTx/>
              <a:buChar char="-"/>
            </a:pPr>
            <a:r>
              <a:rPr lang="en-US" sz="2800">
                <a:latin typeface="Arial" panose="020B0604020202020204" pitchFamily="34" charset="0"/>
                <a:ea typeface="Times New Roman" panose="02020603050405020304" pitchFamily="18" charset="0"/>
                <a:cs typeface="Arial" panose="020B0604020202020204" pitchFamily="34" charset="0"/>
              </a:rPr>
              <a:t>Biết </a:t>
            </a:r>
            <a:r>
              <a:rPr lang="en-US" sz="2800">
                <a:effectLst/>
                <a:latin typeface="Arial" panose="020B0604020202020204" pitchFamily="34" charset="0"/>
                <a:ea typeface="Times New Roman" panose="02020603050405020304" pitchFamily="18" charset="0"/>
                <a:cs typeface="Arial" panose="020B0604020202020204" pitchFamily="34" charset="0"/>
              </a:rPr>
              <a:t>đặt câu với từ ngữ tìm được. </a:t>
            </a:r>
            <a:endParaRPr lang="en-US" sz="2800">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6B7B77FE-60DC-43E7-9D45-BD40D4CBE885}"/>
              </a:ext>
            </a:extLst>
          </p:cNvPr>
          <p:cNvSpPr/>
          <p:nvPr/>
        </p:nvSpPr>
        <p:spPr>
          <a:xfrm>
            <a:off x="3590177" y="1744822"/>
            <a:ext cx="4653838" cy="923330"/>
          </a:xfrm>
          <a:prstGeom prst="rect">
            <a:avLst/>
          </a:prstGeom>
          <a:noFill/>
        </p:spPr>
        <p:txBody>
          <a:bodyPr wrap="none" lIns="91440" tIns="45720" rIns="91440" bIns="45720">
            <a:spAutoFit/>
          </a:bodyPr>
          <a:lstStyle/>
          <a:p>
            <a:pPr algn="ctr"/>
            <a:r>
              <a:rPr lang="en-US" sz="5400" b="1" cap="none" spc="0">
                <a:ln w="22225">
                  <a:solidFill>
                    <a:schemeClr val="accent2"/>
                  </a:solidFill>
                  <a:prstDash val="solid"/>
                </a:ln>
                <a:solidFill>
                  <a:schemeClr val="accent2">
                    <a:lumMod val="40000"/>
                    <a:lumOff val="60000"/>
                  </a:schemeClr>
                </a:solidFill>
                <a:effectLst/>
              </a:rPr>
              <a:t>Yêu cầu cần đạt</a:t>
            </a:r>
          </a:p>
        </p:txBody>
      </p:sp>
      <p:pic>
        <p:nvPicPr>
          <p:cNvPr id="5" name="Audio 4">
            <a:hlinkClick r:id="" action="ppaction://media"/>
            <a:extLst>
              <a:ext uri="{FF2B5EF4-FFF2-40B4-BE49-F238E27FC236}">
                <a16:creationId xmlns:a16="http://schemas.microsoft.com/office/drawing/2014/main" id="{751B03B0-7214-40D5-BD79-28396398C3B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571550959"/>
      </p:ext>
    </p:extLst>
  </p:cSld>
  <p:clrMapOvr>
    <a:masterClrMapping/>
  </p:clrMapOvr>
  <mc:AlternateContent xmlns:mc="http://schemas.openxmlformats.org/markup-compatibility/2006" xmlns:p14="http://schemas.microsoft.com/office/powerpoint/2010/main">
    <mc:Choice Requires="p14">
      <p:transition spd="slow" p14:dur="1500" advTm="19618">
        <p:split orient="vert"/>
      </p:transition>
    </mc:Choice>
    <mc:Fallback xmlns="">
      <p:transition spd="slow" advTm="19618">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Effect transition="in" filter="fade">
                                      <p:cBhvr>
                                        <p:cTn id="11" dur="500"/>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animEffect transition="in" filter="fade">
                                      <p:cBhvr>
                                        <p:cTn id="1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32CD0D-81FC-48B6-ACB5-4BFA2642F0B7}"/>
              </a:ext>
            </a:extLst>
          </p:cNvPr>
          <p:cNvSpPr txBox="1"/>
          <p:nvPr/>
        </p:nvSpPr>
        <p:spPr>
          <a:xfrm>
            <a:off x="2128837" y="1057275"/>
            <a:ext cx="7934326" cy="3139321"/>
          </a:xfrm>
          <a:prstGeom prst="rect">
            <a:avLst/>
          </a:prstGeom>
          <a:solidFill>
            <a:schemeClr val="bg1"/>
          </a:solid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3 / 15. Tìm các từ ngữ:</a:t>
            </a:r>
          </a:p>
          <a:p>
            <a:endParaRPr lang="en-US" sz="2800">
              <a:solidFill>
                <a:srgbClr val="FF0000"/>
              </a:solidFill>
              <a:latin typeface="Arial" panose="020B0604020202020204" pitchFamily="34" charset="0"/>
              <a:cs typeface="Arial" panose="020B0604020202020204" pitchFamily="34" charset="0"/>
            </a:endParaRPr>
          </a:p>
          <a:p>
            <a:pPr>
              <a:spcBef>
                <a:spcPts val="600"/>
              </a:spcBef>
              <a:spcAft>
                <a:spcPts val="600"/>
              </a:spcAft>
            </a:pPr>
            <a:r>
              <a:rPr lang="en-US" sz="2800">
                <a:latin typeface="Arial" panose="020B0604020202020204" pitchFamily="34" charset="0"/>
                <a:cs typeface="Arial" panose="020B0604020202020204" pitchFamily="34" charset="0"/>
              </a:rPr>
              <a:t>a. Chỉ hoạt động của trẻ em.</a:t>
            </a:r>
          </a:p>
          <a:p>
            <a:pPr>
              <a:spcBef>
                <a:spcPts val="600"/>
              </a:spcBef>
              <a:spcAft>
                <a:spcPts val="600"/>
              </a:spcAft>
            </a:pPr>
            <a:endParaRPr lang="en-US" sz="2800">
              <a:latin typeface="Arial" panose="020B0604020202020204" pitchFamily="34" charset="0"/>
              <a:cs typeface="Arial" panose="020B0604020202020204" pitchFamily="34" charset="0"/>
            </a:endParaRPr>
          </a:p>
          <a:p>
            <a:pPr>
              <a:spcBef>
                <a:spcPts val="600"/>
              </a:spcBef>
              <a:spcAft>
                <a:spcPts val="600"/>
              </a:spcAft>
            </a:pPr>
            <a:r>
              <a:rPr lang="en-US" sz="2800">
                <a:latin typeface="Arial" panose="020B0604020202020204" pitchFamily="34" charset="0"/>
                <a:cs typeface="Arial" panose="020B0604020202020204" pitchFamily="34" charset="0"/>
              </a:rPr>
              <a:t>b. Chỉ tính nết của trẻ em.</a:t>
            </a:r>
          </a:p>
          <a:p>
            <a:endParaRPr lang="en-US" sz="2800">
              <a:latin typeface="Arial" panose="020B0604020202020204" pitchFamily="34" charset="0"/>
              <a:cs typeface="Arial" panose="020B0604020202020204" pitchFamily="34" charset="0"/>
            </a:endParaRPr>
          </a:p>
        </p:txBody>
      </p:sp>
      <p:pic>
        <p:nvPicPr>
          <p:cNvPr id="6" name="Audio 5">
            <a:hlinkClick r:id="" action="ppaction://media"/>
            <a:extLst>
              <a:ext uri="{FF2B5EF4-FFF2-40B4-BE49-F238E27FC236}">
                <a16:creationId xmlns:a16="http://schemas.microsoft.com/office/drawing/2014/main" id="{8DE48C4C-937A-4941-94C2-4703C32F1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273157942"/>
      </p:ext>
    </p:extLst>
  </p:cSld>
  <p:clrMapOvr>
    <a:masterClrMapping/>
  </p:clrMapOvr>
  <mc:AlternateContent xmlns:mc="http://schemas.openxmlformats.org/markup-compatibility/2006" xmlns:p14="http://schemas.microsoft.com/office/powerpoint/2010/main">
    <mc:Choice Requires="p14">
      <p:transition spd="slow" p14:dur="2000" advTm="52630"/>
    </mc:Choice>
    <mc:Fallback xmlns="">
      <p:transition spd="slow" advTm="52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C799D8F3-4915-48E8-8773-D7601133E308}"/>
              </a:ext>
            </a:extLst>
          </p:cNvPr>
          <p:cNvSpPr>
            <a:spLocks/>
          </p:cNvSpPr>
          <p:nvPr/>
        </p:nvSpPr>
        <p:spPr bwMode="auto">
          <a:xfrm>
            <a:off x="1994053" y="-83543"/>
            <a:ext cx="3415982" cy="1756272"/>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rgbClr val="F7E3A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7">
            <a:extLst>
              <a:ext uri="{FF2B5EF4-FFF2-40B4-BE49-F238E27FC236}">
                <a16:creationId xmlns:a16="http://schemas.microsoft.com/office/drawing/2014/main" id="{3761D8AB-67CF-42E2-876F-149ACD4497C6}"/>
              </a:ext>
            </a:extLst>
          </p:cNvPr>
          <p:cNvSpPr>
            <a:spLocks/>
          </p:cNvSpPr>
          <p:nvPr/>
        </p:nvSpPr>
        <p:spPr bwMode="auto">
          <a:xfrm flipV="1">
            <a:off x="1994053" y="1677513"/>
            <a:ext cx="3415982" cy="1473311"/>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rgbClr val="A5C0A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3" name="组合 8">
            <a:extLst>
              <a:ext uri="{FF2B5EF4-FFF2-40B4-BE49-F238E27FC236}">
                <a16:creationId xmlns:a16="http://schemas.microsoft.com/office/drawing/2014/main" id="{FAE63BB6-D4C4-4216-8150-EF0B149B595A}"/>
              </a:ext>
            </a:extLst>
          </p:cNvPr>
          <p:cNvGrpSpPr/>
          <p:nvPr/>
        </p:nvGrpSpPr>
        <p:grpSpPr>
          <a:xfrm>
            <a:off x="2434729" y="-20197"/>
            <a:ext cx="2514378" cy="3003378"/>
            <a:chOff x="1773008" y="1581313"/>
            <a:chExt cx="2062279" cy="2327283"/>
          </a:xfrm>
        </p:grpSpPr>
        <p:sp>
          <p:nvSpPr>
            <p:cNvPr id="14" name="椭圆 53">
              <a:extLst>
                <a:ext uri="{FF2B5EF4-FFF2-40B4-BE49-F238E27FC236}">
                  <a16:creationId xmlns:a16="http://schemas.microsoft.com/office/drawing/2014/main" id="{093356AF-5EB1-4F9B-A308-53290B32F62D}"/>
                </a:ext>
              </a:extLst>
            </p:cNvPr>
            <p:cNvSpPr/>
            <p:nvPr/>
          </p:nvSpPr>
          <p:spPr>
            <a:xfrm>
              <a:off x="1773008" y="1846318"/>
              <a:ext cx="2062279" cy="2062278"/>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
              <a:extLst>
                <a:ext uri="{FF2B5EF4-FFF2-40B4-BE49-F238E27FC236}">
                  <a16:creationId xmlns:a16="http://schemas.microsoft.com/office/drawing/2014/main" id="{4F50879D-46CD-438E-A8CC-225BFC4E08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9907" y="1581313"/>
              <a:ext cx="1588479" cy="2203595"/>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sp>
        <p:nvSpPr>
          <p:cNvPr id="20" name="Thought Bubble: Cloud 19">
            <a:extLst>
              <a:ext uri="{FF2B5EF4-FFF2-40B4-BE49-F238E27FC236}">
                <a16:creationId xmlns:a16="http://schemas.microsoft.com/office/drawing/2014/main" id="{1CC399F2-C0C2-4075-8160-BEBC940C41FA}"/>
              </a:ext>
            </a:extLst>
          </p:cNvPr>
          <p:cNvSpPr/>
          <p:nvPr/>
        </p:nvSpPr>
        <p:spPr>
          <a:xfrm>
            <a:off x="209321" y="3325172"/>
            <a:ext cx="4248379" cy="2418403"/>
          </a:xfrm>
          <a:prstGeom prst="cloudCallout">
            <a:avLst>
              <a:gd name="adj1" fmla="val 23914"/>
              <a:gd name="adj2" fmla="val -105406"/>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400" dirty="0">
                <a:solidFill>
                  <a:schemeClr val="tx1"/>
                </a:solidFill>
              </a:rPr>
              <a:t>T</a:t>
            </a:r>
            <a:r>
              <a:rPr lang="vi-VN" sz="2400" dirty="0">
                <a:solidFill>
                  <a:schemeClr val="tx1"/>
                </a:solidFill>
              </a:rPr>
              <a:t>ừ chỉ </a:t>
            </a:r>
            <a:r>
              <a:rPr lang="vi-VN" sz="2400" dirty="0">
                <a:solidFill>
                  <a:schemeClr val="tx1"/>
                </a:solidFill>
                <a:highlight>
                  <a:srgbClr val="FFFF00"/>
                </a:highlight>
              </a:rPr>
              <a:t>hoạt động </a:t>
            </a:r>
            <a:r>
              <a:rPr lang="vi-VN" sz="2400">
                <a:solidFill>
                  <a:schemeClr val="tx1"/>
                </a:solidFill>
              </a:rPr>
              <a:t>của </a:t>
            </a:r>
            <a:r>
              <a:rPr lang="en-US" sz="2400">
                <a:solidFill>
                  <a:schemeClr val="tx1"/>
                </a:solidFill>
              </a:rPr>
              <a:t>trẻ em </a:t>
            </a:r>
            <a:r>
              <a:rPr lang="en-US" sz="2400" dirty="0" err="1">
                <a:solidFill>
                  <a:schemeClr val="tx1"/>
                </a:solidFill>
              </a:rPr>
              <a:t>là</a:t>
            </a:r>
            <a:r>
              <a:rPr lang="en-US" sz="2400" dirty="0">
                <a:solidFill>
                  <a:schemeClr val="tx1"/>
                </a:solidFill>
              </a:rPr>
              <a:t> </a:t>
            </a:r>
            <a:r>
              <a:rPr lang="en-US" sz="2400" dirty="0" err="1">
                <a:solidFill>
                  <a:schemeClr val="tx1"/>
                </a:solidFill>
              </a:rPr>
              <a:t>gì</a:t>
            </a:r>
            <a:r>
              <a:rPr lang="en-US" sz="2400" dirty="0">
                <a:solidFill>
                  <a:schemeClr val="tx1"/>
                </a:solidFill>
              </a:rPr>
              <a:t>?</a:t>
            </a:r>
            <a:endParaRPr lang="en-US" sz="2400" b="1" dirty="0">
              <a:solidFill>
                <a:schemeClr val="tx1"/>
              </a:solidFill>
              <a:highlight>
                <a:srgbClr val="FFFF00"/>
              </a:highlight>
              <a:latin typeface="HP001 4 hàng" panose="020B0603050302020204" pitchFamily="34" charset="0"/>
            </a:endParaRPr>
          </a:p>
        </p:txBody>
      </p:sp>
      <p:sp>
        <p:nvSpPr>
          <p:cNvPr id="21" name="Thought Bubble: Cloud 20">
            <a:extLst>
              <a:ext uri="{FF2B5EF4-FFF2-40B4-BE49-F238E27FC236}">
                <a16:creationId xmlns:a16="http://schemas.microsoft.com/office/drawing/2014/main" id="{32F065D4-6888-4BCA-BAC8-119733707882}"/>
              </a:ext>
            </a:extLst>
          </p:cNvPr>
          <p:cNvSpPr/>
          <p:nvPr/>
        </p:nvSpPr>
        <p:spPr>
          <a:xfrm>
            <a:off x="5678616" y="567112"/>
            <a:ext cx="6383576" cy="4512898"/>
          </a:xfrm>
          <a:prstGeom prst="cloudCallout">
            <a:avLst>
              <a:gd name="adj1" fmla="val -69062"/>
              <a:gd name="adj2" fmla="val 43728"/>
            </a:avLst>
          </a:prstGeom>
          <a:solidFill>
            <a:srgbClr val="7EFA8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solidFill>
              </a:rPr>
              <a:t>Từ chỉ </a:t>
            </a:r>
            <a:r>
              <a:rPr lang="vi-VN" sz="2800" dirty="0">
                <a:solidFill>
                  <a:schemeClr val="tx1"/>
                </a:solidFill>
                <a:highlight>
                  <a:srgbClr val="FFFF00"/>
                </a:highlight>
              </a:rPr>
              <a:t>hoạt động </a:t>
            </a:r>
            <a:r>
              <a:rPr lang="vi-VN" sz="2800">
                <a:solidFill>
                  <a:schemeClr val="tx1"/>
                </a:solidFill>
              </a:rPr>
              <a:t>của </a:t>
            </a:r>
            <a:r>
              <a:rPr lang="en-US" sz="2800">
                <a:solidFill>
                  <a:schemeClr val="tx1"/>
                </a:solidFill>
              </a:rPr>
              <a:t>trẻ em </a:t>
            </a:r>
            <a:r>
              <a:rPr lang="vi-VN" sz="2800">
                <a:solidFill>
                  <a:schemeClr val="tx1"/>
                </a:solidFill>
              </a:rPr>
              <a:t>là </a:t>
            </a:r>
            <a:r>
              <a:rPr lang="vi-VN" sz="2800" dirty="0">
                <a:solidFill>
                  <a:schemeClr val="tx1"/>
                </a:solidFill>
              </a:rPr>
              <a:t>những từ chỉ </a:t>
            </a:r>
            <a:r>
              <a:rPr lang="vi-VN" sz="2800">
                <a:solidFill>
                  <a:schemeClr val="tx1"/>
                </a:solidFill>
              </a:rPr>
              <a:t>việc </a:t>
            </a:r>
            <a:r>
              <a:rPr lang="en-US" sz="2800">
                <a:solidFill>
                  <a:schemeClr val="tx1"/>
                </a:solidFill>
              </a:rPr>
              <a:t>trẻ em </a:t>
            </a:r>
            <a:r>
              <a:rPr lang="vi-VN" sz="2800">
                <a:solidFill>
                  <a:schemeClr val="tx1"/>
                </a:solidFill>
              </a:rPr>
              <a:t>làm</a:t>
            </a:r>
            <a:r>
              <a:rPr lang="en-US" sz="2800">
                <a:solidFill>
                  <a:schemeClr val="tx1"/>
                </a:solidFill>
              </a:rPr>
              <a:t>.</a:t>
            </a:r>
          </a:p>
          <a:p>
            <a:pPr algn="ctr">
              <a:lnSpc>
                <a:spcPct val="150000"/>
              </a:lnSpc>
            </a:pPr>
            <a:r>
              <a:rPr lang="en-US" sz="2800" b="1">
                <a:solidFill>
                  <a:srgbClr val="FF0000"/>
                </a:solidFill>
                <a:highlight>
                  <a:srgbClr val="FFFF00"/>
                </a:highlight>
              </a:rPr>
              <a:t>đọc sách</a:t>
            </a:r>
            <a:endParaRPr lang="en-US" sz="2800" b="1" dirty="0">
              <a:solidFill>
                <a:srgbClr val="FF0000"/>
              </a:solidFill>
              <a:highlight>
                <a:srgbClr val="FFFF00"/>
              </a:highlight>
            </a:endParaRPr>
          </a:p>
        </p:txBody>
      </p:sp>
      <p:pic>
        <p:nvPicPr>
          <p:cNvPr id="4" name="Audio 3">
            <a:hlinkClick r:id="" action="ppaction://media"/>
            <a:extLst>
              <a:ext uri="{FF2B5EF4-FFF2-40B4-BE49-F238E27FC236}">
                <a16:creationId xmlns:a16="http://schemas.microsoft.com/office/drawing/2014/main" id="{91A9B565-C3E9-490C-9B37-41D109D7E88C}"/>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613949363"/>
      </p:ext>
    </p:extLst>
  </p:cSld>
  <p:clrMapOvr>
    <a:masterClrMapping/>
  </p:clrMapOvr>
  <mc:AlternateContent xmlns:mc="http://schemas.openxmlformats.org/markup-compatibility/2006" xmlns:p14="http://schemas.microsoft.com/office/powerpoint/2010/main">
    <mc:Choice Requires="p14">
      <p:transition spd="slow" p14:dur="2000" advTm="19159"/>
    </mc:Choice>
    <mc:Fallback xmlns="">
      <p:transition spd="slow" advTm="19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0-#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Effect transition="in" filter="wipe(down)">
                                      <p:cBhvr>
                                        <p:cTn id="31"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4"/>
                </p:tgtEl>
              </p:cMediaNode>
            </p:audio>
          </p:childTnLst>
        </p:cTn>
      </p:par>
    </p:tnLst>
    <p:bldLst>
      <p:bldP spid="20" grpId="0" animBg="1"/>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7">
            <a:extLst>
              <a:ext uri="{FF2B5EF4-FFF2-40B4-BE49-F238E27FC236}">
                <a16:creationId xmlns:a16="http://schemas.microsoft.com/office/drawing/2014/main" id="{C799D8F3-4915-48E8-8773-D7601133E308}"/>
              </a:ext>
            </a:extLst>
          </p:cNvPr>
          <p:cNvSpPr>
            <a:spLocks/>
          </p:cNvSpPr>
          <p:nvPr/>
        </p:nvSpPr>
        <p:spPr bwMode="auto">
          <a:xfrm>
            <a:off x="1994053" y="-83543"/>
            <a:ext cx="3415982" cy="1756272"/>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rgbClr val="F7E3AD"/>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9" name="Freeform 7">
            <a:extLst>
              <a:ext uri="{FF2B5EF4-FFF2-40B4-BE49-F238E27FC236}">
                <a16:creationId xmlns:a16="http://schemas.microsoft.com/office/drawing/2014/main" id="{3761D8AB-67CF-42E2-876F-149ACD4497C6}"/>
              </a:ext>
            </a:extLst>
          </p:cNvPr>
          <p:cNvSpPr>
            <a:spLocks/>
          </p:cNvSpPr>
          <p:nvPr/>
        </p:nvSpPr>
        <p:spPr bwMode="auto">
          <a:xfrm flipV="1">
            <a:off x="1994053" y="1677513"/>
            <a:ext cx="3415982" cy="1473311"/>
          </a:xfrm>
          <a:custGeom>
            <a:avLst/>
            <a:gdLst>
              <a:gd name="T0" fmla="*/ 210 w 421"/>
              <a:gd name="T1" fmla="*/ 57 h 210"/>
              <a:gd name="T2" fmla="*/ 364 w 421"/>
              <a:gd name="T3" fmla="*/ 210 h 210"/>
              <a:gd name="T4" fmla="*/ 421 w 421"/>
              <a:gd name="T5" fmla="*/ 210 h 210"/>
              <a:gd name="T6" fmla="*/ 210 w 421"/>
              <a:gd name="T7" fmla="*/ 0 h 210"/>
              <a:gd name="T8" fmla="*/ 0 w 421"/>
              <a:gd name="T9" fmla="*/ 210 h 210"/>
              <a:gd name="T10" fmla="*/ 57 w 421"/>
              <a:gd name="T11" fmla="*/ 210 h 210"/>
              <a:gd name="T12" fmla="*/ 210 w 421"/>
              <a:gd name="T13" fmla="*/ 57 h 210"/>
            </a:gdLst>
            <a:ahLst/>
            <a:cxnLst>
              <a:cxn ang="0">
                <a:pos x="T0" y="T1"/>
              </a:cxn>
              <a:cxn ang="0">
                <a:pos x="T2" y="T3"/>
              </a:cxn>
              <a:cxn ang="0">
                <a:pos x="T4" y="T5"/>
              </a:cxn>
              <a:cxn ang="0">
                <a:pos x="T6" y="T7"/>
              </a:cxn>
              <a:cxn ang="0">
                <a:pos x="T8" y="T9"/>
              </a:cxn>
              <a:cxn ang="0">
                <a:pos x="T10" y="T11"/>
              </a:cxn>
              <a:cxn ang="0">
                <a:pos x="T12" y="T13"/>
              </a:cxn>
            </a:cxnLst>
            <a:rect l="0" t="0" r="r" b="b"/>
            <a:pathLst>
              <a:path w="421" h="210">
                <a:moveTo>
                  <a:pt x="210" y="57"/>
                </a:moveTo>
                <a:cubicBezTo>
                  <a:pt x="295" y="57"/>
                  <a:pt x="364" y="126"/>
                  <a:pt x="364" y="210"/>
                </a:cubicBezTo>
                <a:cubicBezTo>
                  <a:pt x="421" y="210"/>
                  <a:pt x="421" y="210"/>
                  <a:pt x="421" y="210"/>
                </a:cubicBezTo>
                <a:cubicBezTo>
                  <a:pt x="421" y="93"/>
                  <a:pt x="327" y="0"/>
                  <a:pt x="210" y="0"/>
                </a:cubicBezTo>
                <a:cubicBezTo>
                  <a:pt x="93" y="0"/>
                  <a:pt x="0" y="93"/>
                  <a:pt x="0" y="210"/>
                </a:cubicBezTo>
                <a:cubicBezTo>
                  <a:pt x="57" y="210"/>
                  <a:pt x="57" y="210"/>
                  <a:pt x="57" y="210"/>
                </a:cubicBezTo>
                <a:cubicBezTo>
                  <a:pt x="57" y="126"/>
                  <a:pt x="126" y="57"/>
                  <a:pt x="210" y="57"/>
                </a:cubicBezTo>
                <a:close/>
              </a:path>
            </a:pathLst>
          </a:custGeom>
          <a:solidFill>
            <a:srgbClr val="A5C0A4"/>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10" name="组合 9">
            <a:extLst>
              <a:ext uri="{FF2B5EF4-FFF2-40B4-BE49-F238E27FC236}">
                <a16:creationId xmlns:a16="http://schemas.microsoft.com/office/drawing/2014/main" id="{E95A0E3D-D274-45A2-8FBA-8F8700C0DCC1}"/>
              </a:ext>
            </a:extLst>
          </p:cNvPr>
          <p:cNvGrpSpPr/>
          <p:nvPr/>
        </p:nvGrpSpPr>
        <p:grpSpPr>
          <a:xfrm>
            <a:off x="2426243" y="293870"/>
            <a:ext cx="2551602" cy="2365862"/>
            <a:chOff x="8109712" y="1714573"/>
            <a:chExt cx="2062279" cy="2070335"/>
          </a:xfrm>
        </p:grpSpPr>
        <p:sp>
          <p:nvSpPr>
            <p:cNvPr id="11" name="椭圆 56">
              <a:extLst>
                <a:ext uri="{FF2B5EF4-FFF2-40B4-BE49-F238E27FC236}">
                  <a16:creationId xmlns:a16="http://schemas.microsoft.com/office/drawing/2014/main" id="{DB4847AE-6A81-4002-AD83-8E1248D2531F}"/>
                </a:ext>
              </a:extLst>
            </p:cNvPr>
            <p:cNvSpPr/>
            <p:nvPr/>
          </p:nvSpPr>
          <p:spPr>
            <a:xfrm>
              <a:off x="8109712" y="1714573"/>
              <a:ext cx="2062279" cy="2070335"/>
            </a:xfrm>
            <a:prstGeom prst="ellipse">
              <a:avLst/>
            </a:prstGeom>
            <a:noFill/>
            <a:ln w="165100">
              <a:solidFill>
                <a:srgbClr val="A5C0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 name="图片 5">
              <a:extLst>
                <a:ext uri="{FF2B5EF4-FFF2-40B4-BE49-F238E27FC236}">
                  <a16:creationId xmlns:a16="http://schemas.microsoft.com/office/drawing/2014/main" id="{480FABBA-B7D9-47F1-91D8-C56DCF23BD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25116" y="1846318"/>
              <a:ext cx="1493656" cy="1802074"/>
            </a:xfrm>
            <a:custGeom>
              <a:avLst/>
              <a:gdLst>
                <a:gd name="connsiteX0" fmla="*/ 753947 w 1507894"/>
                <a:gd name="connsiteY0" fmla="*/ 0 h 1507894"/>
                <a:gd name="connsiteX1" fmla="*/ 1507894 w 1507894"/>
                <a:gd name="connsiteY1" fmla="*/ 753947 h 1507894"/>
                <a:gd name="connsiteX2" fmla="*/ 753947 w 1507894"/>
                <a:gd name="connsiteY2" fmla="*/ 1507894 h 1507894"/>
                <a:gd name="connsiteX3" fmla="*/ 0 w 1507894"/>
                <a:gd name="connsiteY3" fmla="*/ 753947 h 1507894"/>
                <a:gd name="connsiteX4" fmla="*/ 753947 w 1507894"/>
                <a:gd name="connsiteY4" fmla="*/ 0 h 1507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894" h="1507894">
                  <a:moveTo>
                    <a:pt x="753947" y="0"/>
                  </a:moveTo>
                  <a:cubicBezTo>
                    <a:pt x="1170340" y="0"/>
                    <a:pt x="1507894" y="337554"/>
                    <a:pt x="1507894" y="753947"/>
                  </a:cubicBezTo>
                  <a:cubicBezTo>
                    <a:pt x="1507894" y="1170340"/>
                    <a:pt x="1170340" y="1507894"/>
                    <a:pt x="753947" y="1507894"/>
                  </a:cubicBezTo>
                  <a:cubicBezTo>
                    <a:pt x="337554" y="1507894"/>
                    <a:pt x="0" y="1170340"/>
                    <a:pt x="0" y="753947"/>
                  </a:cubicBezTo>
                  <a:cubicBezTo>
                    <a:pt x="0" y="337554"/>
                    <a:pt x="337554" y="0"/>
                    <a:pt x="753947" y="0"/>
                  </a:cubicBezTo>
                  <a:close/>
                </a:path>
              </a:pathLst>
            </a:custGeom>
          </p:spPr>
        </p:pic>
      </p:grpSp>
      <p:sp>
        <p:nvSpPr>
          <p:cNvPr id="20" name="Thought Bubble: Cloud 19">
            <a:extLst>
              <a:ext uri="{FF2B5EF4-FFF2-40B4-BE49-F238E27FC236}">
                <a16:creationId xmlns:a16="http://schemas.microsoft.com/office/drawing/2014/main" id="{1CC399F2-C0C2-4075-8160-BEBC940C41FA}"/>
              </a:ext>
            </a:extLst>
          </p:cNvPr>
          <p:cNvSpPr/>
          <p:nvPr/>
        </p:nvSpPr>
        <p:spPr>
          <a:xfrm>
            <a:off x="133121" y="3749896"/>
            <a:ext cx="4768524" cy="2104078"/>
          </a:xfrm>
          <a:prstGeom prst="cloudCallout">
            <a:avLst>
              <a:gd name="adj1" fmla="val 23914"/>
              <a:gd name="adj2" fmla="val -105406"/>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solidFill>
              </a:rPr>
              <a:t>Từ chỉ </a:t>
            </a:r>
            <a:r>
              <a:rPr lang="vi-VN" sz="2800" dirty="0">
                <a:solidFill>
                  <a:schemeClr val="tx1"/>
                </a:solidFill>
                <a:highlight>
                  <a:srgbClr val="FFFF00"/>
                </a:highlight>
              </a:rPr>
              <a:t>tính nết </a:t>
            </a:r>
            <a:r>
              <a:rPr lang="vi-VN" sz="2800">
                <a:solidFill>
                  <a:schemeClr val="tx1"/>
                </a:solidFill>
              </a:rPr>
              <a:t>của </a:t>
            </a:r>
            <a:r>
              <a:rPr lang="en-US" sz="2800">
                <a:solidFill>
                  <a:schemeClr val="tx1"/>
                </a:solidFill>
              </a:rPr>
              <a:t>trẻ em là </a:t>
            </a:r>
            <a:r>
              <a:rPr lang="en-US" sz="2800" dirty="0" err="1">
                <a:solidFill>
                  <a:schemeClr val="tx1"/>
                </a:solidFill>
              </a:rPr>
              <a:t>gì</a:t>
            </a:r>
            <a:r>
              <a:rPr lang="en-US" sz="2800" dirty="0">
                <a:solidFill>
                  <a:schemeClr val="tx1"/>
                </a:solidFill>
              </a:rPr>
              <a:t>?</a:t>
            </a:r>
            <a:endParaRPr lang="en-US" sz="2800" b="1" dirty="0">
              <a:solidFill>
                <a:schemeClr val="tx1"/>
              </a:solidFill>
              <a:highlight>
                <a:srgbClr val="FFFF00"/>
              </a:highlight>
              <a:latin typeface="HP001 4 hàng" panose="020B0603050302020204" pitchFamily="34" charset="0"/>
            </a:endParaRPr>
          </a:p>
        </p:txBody>
      </p:sp>
      <p:sp>
        <p:nvSpPr>
          <p:cNvPr id="21" name="Thought Bubble: Cloud 20">
            <a:extLst>
              <a:ext uri="{FF2B5EF4-FFF2-40B4-BE49-F238E27FC236}">
                <a16:creationId xmlns:a16="http://schemas.microsoft.com/office/drawing/2014/main" id="{32F065D4-6888-4BCA-BAC8-119733707882}"/>
              </a:ext>
            </a:extLst>
          </p:cNvPr>
          <p:cNvSpPr/>
          <p:nvPr/>
        </p:nvSpPr>
        <p:spPr>
          <a:xfrm>
            <a:off x="5994625" y="444421"/>
            <a:ext cx="5873525" cy="4621030"/>
          </a:xfrm>
          <a:prstGeom prst="cloudCallout">
            <a:avLst>
              <a:gd name="adj1" fmla="val -78184"/>
              <a:gd name="adj2" fmla="val 2567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800" dirty="0">
                <a:solidFill>
                  <a:schemeClr val="tx1"/>
                </a:solidFill>
              </a:rPr>
              <a:t>Từ chỉ </a:t>
            </a:r>
            <a:r>
              <a:rPr lang="vi-VN" sz="2800" dirty="0">
                <a:solidFill>
                  <a:schemeClr val="tx1"/>
                </a:solidFill>
                <a:highlight>
                  <a:srgbClr val="00FF00"/>
                </a:highlight>
              </a:rPr>
              <a:t>tính nết </a:t>
            </a:r>
            <a:r>
              <a:rPr lang="vi-VN" sz="2800">
                <a:solidFill>
                  <a:schemeClr val="tx1"/>
                </a:solidFill>
              </a:rPr>
              <a:t>của </a:t>
            </a:r>
            <a:r>
              <a:rPr lang="en-US" sz="2800">
                <a:solidFill>
                  <a:schemeClr val="tx1"/>
                </a:solidFill>
              </a:rPr>
              <a:t>trẻ em</a:t>
            </a:r>
            <a:r>
              <a:rPr lang="vi-VN" sz="2800">
                <a:solidFill>
                  <a:schemeClr val="tx1"/>
                </a:solidFill>
              </a:rPr>
              <a:t> </a:t>
            </a:r>
            <a:r>
              <a:rPr lang="vi-VN" sz="2800" dirty="0">
                <a:solidFill>
                  <a:schemeClr val="tx1"/>
                </a:solidFill>
              </a:rPr>
              <a:t>là những từ chỉ tính tình và nết </a:t>
            </a:r>
            <a:r>
              <a:rPr lang="vi-VN" sz="2800">
                <a:solidFill>
                  <a:schemeClr val="tx1"/>
                </a:solidFill>
              </a:rPr>
              <a:t>của </a:t>
            </a:r>
            <a:r>
              <a:rPr lang="en-US" sz="2800">
                <a:solidFill>
                  <a:schemeClr val="tx1"/>
                </a:solidFill>
              </a:rPr>
              <a:t>trẻ em</a:t>
            </a:r>
            <a:r>
              <a:rPr lang="vi-VN" sz="2800">
                <a:solidFill>
                  <a:schemeClr val="tx1"/>
                </a:solidFill>
              </a:rPr>
              <a:t>. </a:t>
            </a:r>
            <a:endParaRPr lang="en-US" sz="2800">
              <a:solidFill>
                <a:schemeClr val="tx1"/>
              </a:solidFill>
            </a:endParaRPr>
          </a:p>
          <a:p>
            <a:pPr algn="ctr">
              <a:lnSpc>
                <a:spcPct val="150000"/>
              </a:lnSpc>
            </a:pPr>
            <a:r>
              <a:rPr lang="en-US" sz="2800" b="1">
                <a:solidFill>
                  <a:srgbClr val="FF0000"/>
                </a:solidFill>
                <a:highlight>
                  <a:srgbClr val="FFFF00"/>
                </a:highlight>
                <a:latin typeface="Arial" panose="020B0604020202020204" pitchFamily="34" charset="0"/>
                <a:cs typeface="Arial" panose="020B0604020202020204" pitchFamily="34" charset="0"/>
              </a:rPr>
              <a:t>chăm chỉ</a:t>
            </a:r>
            <a:endParaRPr lang="en-US" sz="2800" b="1" dirty="0">
              <a:solidFill>
                <a:srgbClr val="FF0000"/>
              </a:solidFill>
              <a:highlight>
                <a:srgbClr val="FFFF00"/>
              </a:highlight>
              <a:latin typeface="Arial" panose="020B0604020202020204" pitchFamily="34" charset="0"/>
              <a:cs typeface="Arial" panose="020B0604020202020204" pitchFamily="34" charset="0"/>
            </a:endParaRPr>
          </a:p>
        </p:txBody>
      </p:sp>
      <p:pic>
        <p:nvPicPr>
          <p:cNvPr id="3" name="Audio 2">
            <a:hlinkClick r:id="" action="ppaction://media"/>
            <a:extLst>
              <a:ext uri="{FF2B5EF4-FFF2-40B4-BE49-F238E27FC236}">
                <a16:creationId xmlns:a16="http://schemas.microsoft.com/office/drawing/2014/main" id="{B86C51FC-03ED-44DC-980A-E77ACE30E678}"/>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20106968"/>
      </p:ext>
    </p:extLst>
  </p:cSld>
  <p:clrMapOvr>
    <a:masterClrMapping/>
  </p:clrMapOvr>
  <mc:AlternateContent xmlns:mc="http://schemas.openxmlformats.org/markup-compatibility/2006" xmlns:p14="http://schemas.microsoft.com/office/powerpoint/2010/main">
    <mc:Choice Requires="p14">
      <p:transition spd="slow" p14:dur="2000" advTm="17225"/>
    </mc:Choice>
    <mc:Fallback xmlns="">
      <p:transition spd="slow" advTm="172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2" presetClass="entr" presetSubtype="2"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additive="base">
                                        <p:cTn id="9" dur="500" fill="hold"/>
                                        <p:tgtEl>
                                          <p:spTgt spid="10"/>
                                        </p:tgtEl>
                                        <p:attrNameLst>
                                          <p:attrName>ppt_x</p:attrName>
                                        </p:attrNameLst>
                                      </p:cBhvr>
                                      <p:tavLst>
                                        <p:tav tm="0">
                                          <p:val>
                                            <p:strVal val="1+#ppt_w/2"/>
                                          </p:val>
                                        </p:tav>
                                        <p:tav tm="100000">
                                          <p:val>
                                            <p:strVal val="#ppt_x"/>
                                          </p:val>
                                        </p:tav>
                                      </p:tavLst>
                                    </p:anim>
                                    <p:anim calcmode="lin" valueType="num">
                                      <p:cBhvr additive="base">
                                        <p:cTn id="1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500" fill="hold"/>
                                        <p:tgtEl>
                                          <p:spTgt spid="20"/>
                                        </p:tgtEl>
                                        <p:attrNameLst>
                                          <p:attrName>ppt_x</p:attrName>
                                        </p:attrNameLst>
                                      </p:cBhvr>
                                      <p:tavLst>
                                        <p:tav tm="0">
                                          <p:val>
                                            <p:strVal val="#ppt_x"/>
                                          </p:val>
                                        </p:tav>
                                        <p:tav tm="100000">
                                          <p:val>
                                            <p:strVal val="#ppt_x"/>
                                          </p:val>
                                        </p:tav>
                                      </p:tavLst>
                                    </p:anim>
                                    <p:anim calcmode="lin" valueType="num">
                                      <p:cBhvr additive="base">
                                        <p:cTn id="1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500" fill="hold"/>
                                        <p:tgtEl>
                                          <p:spTgt spid="21"/>
                                        </p:tgtEl>
                                        <p:attrNameLst>
                                          <p:attrName>ppt_x</p:attrName>
                                        </p:attrNameLst>
                                      </p:cBhvr>
                                      <p:tavLst>
                                        <p:tav tm="0">
                                          <p:val>
                                            <p:strVal val="#ppt_x"/>
                                          </p:val>
                                        </p:tav>
                                        <p:tav tm="100000">
                                          <p:val>
                                            <p:strVal val="#ppt_x"/>
                                          </p:val>
                                        </p:tav>
                                      </p:tavLst>
                                    </p:anim>
                                    <p:anim calcmode="lin" valueType="num">
                                      <p:cBhvr additive="base">
                                        <p:cTn id="22" dur="5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xEl>
                                              <p:pRg st="0" end="0"/>
                                            </p:txEl>
                                          </p:spTgt>
                                        </p:tgtEl>
                                        <p:attrNameLst>
                                          <p:attrName>style.visibility</p:attrName>
                                        </p:attrNameLst>
                                      </p:cBhvr>
                                      <p:to>
                                        <p:strVal val="visible"/>
                                      </p:to>
                                    </p:set>
                                    <p:anim calcmode="lin" valueType="num">
                                      <p:cBhvr additive="base">
                                        <p:cTn id="25"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
                                            <p:txEl>
                                              <p:pRg st="1" end="1"/>
                                            </p:txEl>
                                          </p:spTgt>
                                        </p:tgtEl>
                                        <p:attrNameLst>
                                          <p:attrName>style.visibility</p:attrName>
                                        </p:attrNameLst>
                                      </p:cBhvr>
                                      <p:to>
                                        <p:strVal val="visible"/>
                                      </p:to>
                                    </p:set>
                                    <p:anim calcmode="lin" valueType="num">
                                      <p:cBhvr additive="base">
                                        <p:cTn id="31" dur="500" fill="hold"/>
                                        <p:tgtEl>
                                          <p:spTgt spid="21">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3"/>
                </p:tgtEl>
              </p:cMediaNode>
            </p:audio>
          </p:childTnLst>
        </p:cTn>
      </p:par>
    </p:tnLst>
    <p:bldLst>
      <p:bldP spid="20" grpId="0" animBg="1"/>
      <p:bldP spid="2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C32CD0D-81FC-48B6-ACB5-4BFA2642F0B7}"/>
              </a:ext>
            </a:extLst>
          </p:cNvPr>
          <p:cNvSpPr txBox="1"/>
          <p:nvPr/>
        </p:nvSpPr>
        <p:spPr>
          <a:xfrm>
            <a:off x="2128837" y="1057275"/>
            <a:ext cx="7934326" cy="3139321"/>
          </a:xfrm>
          <a:prstGeom prst="rect">
            <a:avLst/>
          </a:prstGeom>
          <a:solidFill>
            <a:schemeClr val="bg1"/>
          </a:solidFill>
        </p:spPr>
        <p:txBody>
          <a:bodyPr wrap="square" rtlCol="0">
            <a:spAutoFit/>
          </a:bodyPr>
          <a:lstStyle/>
          <a:p>
            <a:r>
              <a:rPr lang="en-US" sz="2800" b="1">
                <a:solidFill>
                  <a:srgbClr val="FF0000"/>
                </a:solidFill>
                <a:latin typeface="Arial" panose="020B0604020202020204" pitchFamily="34" charset="0"/>
                <a:cs typeface="Arial" panose="020B0604020202020204" pitchFamily="34" charset="0"/>
              </a:rPr>
              <a:t>3 / 15. Tìm các từ ngữ:</a:t>
            </a:r>
          </a:p>
          <a:p>
            <a:endParaRPr lang="en-US" sz="2800">
              <a:solidFill>
                <a:srgbClr val="FF0000"/>
              </a:solidFill>
              <a:latin typeface="Arial" panose="020B0604020202020204" pitchFamily="34" charset="0"/>
              <a:cs typeface="Arial" panose="020B0604020202020204" pitchFamily="34" charset="0"/>
            </a:endParaRPr>
          </a:p>
          <a:p>
            <a:pPr>
              <a:spcBef>
                <a:spcPts val="600"/>
              </a:spcBef>
              <a:spcAft>
                <a:spcPts val="600"/>
              </a:spcAft>
            </a:pPr>
            <a:r>
              <a:rPr lang="en-US" sz="2800">
                <a:latin typeface="Arial" panose="020B0604020202020204" pitchFamily="34" charset="0"/>
                <a:cs typeface="Arial" panose="020B0604020202020204" pitchFamily="34" charset="0"/>
              </a:rPr>
              <a:t>a. Chỉ hoạt động của trẻ em.</a:t>
            </a:r>
          </a:p>
          <a:p>
            <a:pPr>
              <a:spcBef>
                <a:spcPts val="600"/>
              </a:spcBef>
              <a:spcAft>
                <a:spcPts val="600"/>
              </a:spcAft>
            </a:pPr>
            <a:endParaRPr lang="en-US" sz="2800">
              <a:latin typeface="Arial" panose="020B0604020202020204" pitchFamily="34" charset="0"/>
              <a:cs typeface="Arial" panose="020B0604020202020204" pitchFamily="34" charset="0"/>
            </a:endParaRPr>
          </a:p>
          <a:p>
            <a:pPr>
              <a:spcBef>
                <a:spcPts val="600"/>
              </a:spcBef>
              <a:spcAft>
                <a:spcPts val="600"/>
              </a:spcAft>
            </a:pPr>
            <a:r>
              <a:rPr lang="en-US" sz="2800">
                <a:latin typeface="Arial" panose="020B0604020202020204" pitchFamily="34" charset="0"/>
                <a:cs typeface="Arial" panose="020B0604020202020204" pitchFamily="34" charset="0"/>
              </a:rPr>
              <a:t>b. Chỉ tính nết của trẻ em.</a:t>
            </a:r>
          </a:p>
          <a:p>
            <a:endParaRPr lang="en-US" sz="2800">
              <a:latin typeface="Arial" panose="020B0604020202020204" pitchFamily="34" charset="0"/>
              <a:cs typeface="Arial" panose="020B0604020202020204" pitchFamily="34" charset="0"/>
            </a:endParaRPr>
          </a:p>
        </p:txBody>
      </p:sp>
      <p:pic>
        <p:nvPicPr>
          <p:cNvPr id="2" name="Audio 1">
            <a:hlinkClick r:id="" action="ppaction://media"/>
            <a:extLst>
              <a:ext uri="{FF2B5EF4-FFF2-40B4-BE49-F238E27FC236}">
                <a16:creationId xmlns:a16="http://schemas.microsoft.com/office/drawing/2014/main" id="{0D618851-4F77-4341-A8AB-5D801D0EB80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43274443"/>
      </p:ext>
    </p:extLst>
  </p:cSld>
  <p:clrMapOvr>
    <a:masterClrMapping/>
  </p:clrMapOvr>
  <mc:AlternateContent xmlns:mc="http://schemas.openxmlformats.org/markup-compatibility/2006" xmlns:p14="http://schemas.microsoft.com/office/powerpoint/2010/main">
    <mc:Choice Requires="p14">
      <p:transition spd="slow" p14:dur="2000" advTm="46687"/>
    </mc:Choice>
    <mc:Fallback xmlns="">
      <p:transition spd="slow" advTm="46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3F811B8-CB95-4C16-9F5A-46C27829A273}"/>
              </a:ext>
            </a:extLst>
          </p:cNvPr>
          <p:cNvGrpSpPr/>
          <p:nvPr/>
        </p:nvGrpSpPr>
        <p:grpSpPr>
          <a:xfrm>
            <a:off x="3867013" y="973410"/>
            <a:ext cx="4457973" cy="3787270"/>
            <a:chOff x="3867013" y="973410"/>
            <a:chExt cx="4457973" cy="3787270"/>
          </a:xfrm>
        </p:grpSpPr>
        <p:pic>
          <p:nvPicPr>
            <p:cNvPr id="47" name="PA_图片 4">
              <a:extLst>
                <a:ext uri="{FF2B5EF4-FFF2-40B4-BE49-F238E27FC236}">
                  <a16:creationId xmlns:a16="http://schemas.microsoft.com/office/drawing/2014/main" id="{E0398353-06C0-45C7-9C23-0D853E4BDA73}"/>
                </a:ext>
              </a:extLst>
            </p:cNvPr>
            <p:cNvPicPr>
              <a:picLocks noChangeAspect="1"/>
            </p:cNvPicPr>
            <p:nvPr>
              <p:custDataLst>
                <p:tags r:id="rId4"/>
              </p:custDataLst>
            </p:nvPr>
          </p:nvPicPr>
          <p:blipFill rotWithShape="1">
            <a:blip r:embed="rId6">
              <a:extLst>
                <a:ext uri="{28A0092B-C50C-407E-A947-70E740481C1C}">
                  <a14:useLocalDpi xmlns:a14="http://schemas.microsoft.com/office/drawing/2010/main" val="0"/>
                </a:ext>
              </a:extLst>
            </a:blip>
            <a:srcRect l="43286" t="48571" b="17381"/>
            <a:stretch/>
          </p:blipFill>
          <p:spPr>
            <a:xfrm>
              <a:off x="3867013" y="973410"/>
              <a:ext cx="4457973" cy="3787270"/>
            </a:xfrm>
            <a:prstGeom prst="rect">
              <a:avLst/>
            </a:prstGeom>
          </p:spPr>
        </p:pic>
        <p:sp>
          <p:nvSpPr>
            <p:cNvPr id="43" name="Text Box 212">
              <a:extLst>
                <a:ext uri="{FF2B5EF4-FFF2-40B4-BE49-F238E27FC236}">
                  <a16:creationId xmlns:a16="http://schemas.microsoft.com/office/drawing/2014/main" id="{6A5C2F24-54DC-4233-896B-2659ED8E5AAD}"/>
                </a:ext>
              </a:extLst>
            </p:cNvPr>
            <p:cNvSpPr txBox="1">
              <a:spLocks noChangeArrowheads="1"/>
            </p:cNvSpPr>
            <p:nvPr/>
          </p:nvSpPr>
          <p:spPr bwMode="auto">
            <a:xfrm>
              <a:off x="4098471" y="2254479"/>
              <a:ext cx="3995057"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r>
                <a:rPr lang="en-US" altLang="en-US" sz="4000" b="1" i="1">
                  <a:solidFill>
                    <a:srgbClr val="FF66CC"/>
                  </a:solidFill>
                  <a:latin typeface="Arial" panose="020B0604020202020204" pitchFamily="34" charset="0"/>
                  <a:cs typeface="Arial" panose="020B0604020202020204" pitchFamily="34" charset="0"/>
                </a:rPr>
                <a:t>Chỉ </a:t>
              </a:r>
              <a:r>
                <a:rPr lang="en-US" altLang="en-US" sz="4000" b="1" i="1">
                  <a:solidFill>
                    <a:srgbClr val="061DFA"/>
                  </a:solidFill>
                  <a:latin typeface="Arial" panose="020B0604020202020204" pitchFamily="34" charset="0"/>
                  <a:cs typeface="Arial" panose="020B0604020202020204" pitchFamily="34" charset="0"/>
                </a:rPr>
                <a:t>hoạt động </a:t>
              </a:r>
              <a:r>
                <a:rPr lang="en-US" altLang="en-US" sz="4000" b="1" i="1">
                  <a:solidFill>
                    <a:srgbClr val="FF66CC"/>
                  </a:solidFill>
                  <a:latin typeface="Arial" panose="020B0604020202020204" pitchFamily="34" charset="0"/>
                  <a:cs typeface="Arial" panose="020B0604020202020204" pitchFamily="34" charset="0"/>
                </a:rPr>
                <a:t>của trẻ em</a:t>
              </a:r>
              <a:endParaRPr lang="en-US" altLang="en-US" sz="4000" b="1" i="1" dirty="0">
                <a:solidFill>
                  <a:srgbClr val="FF66CC"/>
                </a:solidFill>
                <a:latin typeface="Arial" panose="020B0604020202020204" pitchFamily="34" charset="0"/>
                <a:cs typeface="Arial" panose="020B0604020202020204" pitchFamily="34" charset="0"/>
              </a:endParaRPr>
            </a:p>
          </p:txBody>
        </p:sp>
      </p:grpSp>
      <p:sp>
        <p:nvSpPr>
          <p:cNvPr id="48" name="Thought Bubble: Cloud 47">
            <a:extLst>
              <a:ext uri="{FF2B5EF4-FFF2-40B4-BE49-F238E27FC236}">
                <a16:creationId xmlns:a16="http://schemas.microsoft.com/office/drawing/2014/main" id="{926C668E-16FC-4FC4-9D2B-D201772CE39D}"/>
              </a:ext>
            </a:extLst>
          </p:cNvPr>
          <p:cNvSpPr/>
          <p:nvPr/>
        </p:nvSpPr>
        <p:spPr>
          <a:xfrm>
            <a:off x="38558" y="2156172"/>
            <a:ext cx="2743199" cy="1268862"/>
          </a:xfrm>
          <a:prstGeom prst="cloudCallout">
            <a:avLst>
              <a:gd name="adj1" fmla="val 99817"/>
              <a:gd name="adj2" fmla="val -14791"/>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rPr>
              <a:t>đọc</a:t>
            </a:r>
            <a:endParaRPr lang="en-US" sz="4400" b="1" dirty="0">
              <a:solidFill>
                <a:schemeClr val="tx1"/>
              </a:solidFill>
              <a:latin typeface="HP001 4 hàng" panose="020B0603050302020204" pitchFamily="34" charset="0"/>
            </a:endParaRPr>
          </a:p>
        </p:txBody>
      </p:sp>
      <p:sp>
        <p:nvSpPr>
          <p:cNvPr id="49" name="Thought Bubble: Cloud 48">
            <a:extLst>
              <a:ext uri="{FF2B5EF4-FFF2-40B4-BE49-F238E27FC236}">
                <a16:creationId xmlns:a16="http://schemas.microsoft.com/office/drawing/2014/main" id="{80BAD021-ADD6-4AA2-B2D2-1A334937467E}"/>
              </a:ext>
            </a:extLst>
          </p:cNvPr>
          <p:cNvSpPr/>
          <p:nvPr/>
        </p:nvSpPr>
        <p:spPr>
          <a:xfrm>
            <a:off x="154857" y="455432"/>
            <a:ext cx="2743199" cy="1268862"/>
          </a:xfrm>
          <a:prstGeom prst="cloudCallout">
            <a:avLst>
              <a:gd name="adj1" fmla="val 102227"/>
              <a:gd name="adj2" fmla="val 7984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rPr>
              <a:t>viết</a:t>
            </a:r>
            <a:endParaRPr lang="en-US" sz="4400" b="1" dirty="0">
              <a:solidFill>
                <a:schemeClr val="tx1"/>
              </a:solidFill>
              <a:latin typeface="HP001 4 hàng" panose="020B0603050302020204" pitchFamily="34" charset="0"/>
            </a:endParaRPr>
          </a:p>
        </p:txBody>
      </p:sp>
      <p:sp>
        <p:nvSpPr>
          <p:cNvPr id="50" name="Thought Bubble: Cloud 49">
            <a:extLst>
              <a:ext uri="{FF2B5EF4-FFF2-40B4-BE49-F238E27FC236}">
                <a16:creationId xmlns:a16="http://schemas.microsoft.com/office/drawing/2014/main" id="{D1850087-E8D2-45C2-8B87-2A8E75E9808E}"/>
              </a:ext>
            </a:extLst>
          </p:cNvPr>
          <p:cNvSpPr/>
          <p:nvPr/>
        </p:nvSpPr>
        <p:spPr>
          <a:xfrm>
            <a:off x="1749846" y="4760680"/>
            <a:ext cx="2743199" cy="1268862"/>
          </a:xfrm>
          <a:prstGeom prst="cloudCallout">
            <a:avLst>
              <a:gd name="adj1" fmla="val 59255"/>
              <a:gd name="adj2" fmla="val -12505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rPr>
              <a:t>nghe</a:t>
            </a:r>
            <a:endParaRPr lang="en-US" sz="4400" b="1" dirty="0">
              <a:solidFill>
                <a:schemeClr val="tx1"/>
              </a:solidFill>
              <a:latin typeface="HP001 4 hàng" panose="020B0603050302020204" pitchFamily="34" charset="0"/>
            </a:endParaRPr>
          </a:p>
        </p:txBody>
      </p:sp>
      <p:sp>
        <p:nvSpPr>
          <p:cNvPr id="51" name="Thought Bubble: Cloud 50">
            <a:extLst>
              <a:ext uri="{FF2B5EF4-FFF2-40B4-BE49-F238E27FC236}">
                <a16:creationId xmlns:a16="http://schemas.microsoft.com/office/drawing/2014/main" id="{55893263-24CC-42BF-BC60-723EB4366541}"/>
              </a:ext>
            </a:extLst>
          </p:cNvPr>
          <p:cNvSpPr/>
          <p:nvPr/>
        </p:nvSpPr>
        <p:spPr>
          <a:xfrm>
            <a:off x="378246" y="3694371"/>
            <a:ext cx="2743199" cy="1268862"/>
          </a:xfrm>
          <a:prstGeom prst="cloudCallout">
            <a:avLst>
              <a:gd name="adj1" fmla="val 102227"/>
              <a:gd name="adj2" fmla="val -6080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400" dirty="0">
                <a:solidFill>
                  <a:schemeClr val="tx1"/>
                </a:solidFill>
              </a:rPr>
              <a:t>nói</a:t>
            </a:r>
            <a:endParaRPr lang="en-US" sz="4400" b="1" dirty="0">
              <a:solidFill>
                <a:schemeClr val="tx1"/>
              </a:solidFill>
              <a:latin typeface="HP001 4 hàng" panose="020B0603050302020204" pitchFamily="34" charset="0"/>
            </a:endParaRPr>
          </a:p>
        </p:txBody>
      </p:sp>
      <p:sp>
        <p:nvSpPr>
          <p:cNvPr id="52" name="Thought Bubble: Cloud 51">
            <a:extLst>
              <a:ext uri="{FF2B5EF4-FFF2-40B4-BE49-F238E27FC236}">
                <a16:creationId xmlns:a16="http://schemas.microsoft.com/office/drawing/2014/main" id="{7C61438E-3C49-44A5-A8C6-37D6C4E41500}"/>
              </a:ext>
            </a:extLst>
          </p:cNvPr>
          <p:cNvSpPr/>
          <p:nvPr/>
        </p:nvSpPr>
        <p:spPr>
          <a:xfrm>
            <a:off x="4098471" y="5541483"/>
            <a:ext cx="3063404" cy="1268862"/>
          </a:xfrm>
          <a:prstGeom prst="cloudCallout">
            <a:avLst>
              <a:gd name="adj1" fmla="val -1831"/>
              <a:gd name="adj2" fmla="val -146764"/>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dirty="0">
                <a:solidFill>
                  <a:schemeClr val="tx1"/>
                </a:solidFill>
              </a:rPr>
              <a:t>làm bài</a:t>
            </a:r>
            <a:endParaRPr lang="en-US" sz="4400" b="1" dirty="0">
              <a:solidFill>
                <a:schemeClr val="tx1"/>
              </a:solidFill>
              <a:latin typeface="HP001 4 hàng" panose="020B0603050302020204" pitchFamily="34" charset="0"/>
            </a:endParaRPr>
          </a:p>
        </p:txBody>
      </p:sp>
      <p:sp>
        <p:nvSpPr>
          <p:cNvPr id="53" name="Thought Bubble: Cloud 52">
            <a:extLst>
              <a:ext uri="{FF2B5EF4-FFF2-40B4-BE49-F238E27FC236}">
                <a16:creationId xmlns:a16="http://schemas.microsoft.com/office/drawing/2014/main" id="{F94BB9B4-1314-4864-B19D-CFD7D4479368}"/>
              </a:ext>
            </a:extLst>
          </p:cNvPr>
          <p:cNvSpPr/>
          <p:nvPr/>
        </p:nvSpPr>
        <p:spPr>
          <a:xfrm>
            <a:off x="7614632" y="4671202"/>
            <a:ext cx="2546592" cy="1314250"/>
          </a:xfrm>
          <a:prstGeom prst="cloudCallout">
            <a:avLst>
              <a:gd name="adj1" fmla="val -61462"/>
              <a:gd name="adj2" fmla="val -7726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a:solidFill>
                  <a:schemeClr val="tx1"/>
                </a:solidFill>
              </a:rPr>
              <a:t>   hát</a:t>
            </a:r>
            <a:endParaRPr lang="en-US" sz="4400" b="1" dirty="0">
              <a:solidFill>
                <a:schemeClr val="tx1"/>
              </a:solidFill>
              <a:latin typeface="HP001 4 hàng" panose="020B0603050302020204" pitchFamily="34" charset="0"/>
            </a:endParaRPr>
          </a:p>
        </p:txBody>
      </p:sp>
      <p:sp>
        <p:nvSpPr>
          <p:cNvPr id="54" name="Thought Bubble: Cloud 53">
            <a:extLst>
              <a:ext uri="{FF2B5EF4-FFF2-40B4-BE49-F238E27FC236}">
                <a16:creationId xmlns:a16="http://schemas.microsoft.com/office/drawing/2014/main" id="{0E4CBC05-6536-474C-AF22-B7D2A8FDF96E}"/>
              </a:ext>
            </a:extLst>
          </p:cNvPr>
          <p:cNvSpPr/>
          <p:nvPr/>
        </p:nvSpPr>
        <p:spPr>
          <a:xfrm>
            <a:off x="9128596" y="2790603"/>
            <a:ext cx="1800137" cy="1268862"/>
          </a:xfrm>
          <a:prstGeom prst="cloudCallout">
            <a:avLst>
              <a:gd name="adj1" fmla="val -114275"/>
              <a:gd name="adj2" fmla="val 83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dirty="0">
                <a:solidFill>
                  <a:schemeClr val="tx1"/>
                </a:solidFill>
              </a:rPr>
              <a:t>vẽ</a:t>
            </a:r>
            <a:endParaRPr lang="en-US" sz="4400" b="1" dirty="0">
              <a:solidFill>
                <a:schemeClr val="tx1"/>
              </a:solidFill>
              <a:latin typeface="HP001 4 hàng" panose="020B0603050302020204" pitchFamily="34" charset="0"/>
            </a:endParaRPr>
          </a:p>
        </p:txBody>
      </p:sp>
      <p:sp>
        <p:nvSpPr>
          <p:cNvPr id="55" name="Thought Bubble: Cloud 54">
            <a:extLst>
              <a:ext uri="{FF2B5EF4-FFF2-40B4-BE49-F238E27FC236}">
                <a16:creationId xmlns:a16="http://schemas.microsoft.com/office/drawing/2014/main" id="{4391151E-A976-43E6-A229-24BD4D40A368}"/>
              </a:ext>
            </a:extLst>
          </p:cNvPr>
          <p:cNvSpPr/>
          <p:nvPr/>
        </p:nvSpPr>
        <p:spPr>
          <a:xfrm>
            <a:off x="10161224" y="1361905"/>
            <a:ext cx="1800137" cy="1268862"/>
          </a:xfrm>
          <a:prstGeom prst="cloudCallout">
            <a:avLst>
              <a:gd name="adj1" fmla="val -171191"/>
              <a:gd name="adj2" fmla="val 64220"/>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dirty="0">
                <a:solidFill>
                  <a:schemeClr val="tx1"/>
                </a:solidFill>
              </a:rPr>
              <a:t>cắt</a:t>
            </a:r>
            <a:endParaRPr lang="en-US" sz="4400" b="1" dirty="0">
              <a:solidFill>
                <a:schemeClr val="tx1"/>
              </a:solidFill>
              <a:latin typeface="HP001 4 hàng" panose="020B0603050302020204" pitchFamily="34" charset="0"/>
            </a:endParaRPr>
          </a:p>
        </p:txBody>
      </p:sp>
      <p:sp>
        <p:nvSpPr>
          <p:cNvPr id="56" name="Thought Bubble: Cloud 55">
            <a:extLst>
              <a:ext uri="{FF2B5EF4-FFF2-40B4-BE49-F238E27FC236}">
                <a16:creationId xmlns:a16="http://schemas.microsoft.com/office/drawing/2014/main" id="{135FD15C-85D0-4E67-BE96-01D3C59E0586}"/>
              </a:ext>
            </a:extLst>
          </p:cNvPr>
          <p:cNvSpPr/>
          <p:nvPr/>
        </p:nvSpPr>
        <p:spPr>
          <a:xfrm>
            <a:off x="7084857" y="136916"/>
            <a:ext cx="3850679" cy="1268862"/>
          </a:xfrm>
          <a:prstGeom prst="cloudCallout">
            <a:avLst>
              <a:gd name="adj1" fmla="val -27230"/>
              <a:gd name="adj2" fmla="val 121868"/>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4400" dirty="0">
                <a:solidFill>
                  <a:schemeClr val="tx1"/>
                </a:solidFill>
              </a:rPr>
              <a:t>phát biểu</a:t>
            </a:r>
            <a:endParaRPr lang="en-US" sz="4400" b="1" dirty="0">
              <a:solidFill>
                <a:schemeClr val="tx1"/>
              </a:solidFill>
              <a:latin typeface="HP001 4 hàng" panose="020B0603050302020204" pitchFamily="34" charset="0"/>
            </a:endParaRPr>
          </a:p>
        </p:txBody>
      </p:sp>
      <p:sp>
        <p:nvSpPr>
          <p:cNvPr id="57" name="Thought Bubble: Cloud 56">
            <a:extLst>
              <a:ext uri="{FF2B5EF4-FFF2-40B4-BE49-F238E27FC236}">
                <a16:creationId xmlns:a16="http://schemas.microsoft.com/office/drawing/2014/main" id="{E90AB3DE-473F-4586-9775-694652FA4A44}"/>
              </a:ext>
            </a:extLst>
          </p:cNvPr>
          <p:cNvSpPr/>
          <p:nvPr/>
        </p:nvSpPr>
        <p:spPr>
          <a:xfrm>
            <a:off x="3701667" y="-51819"/>
            <a:ext cx="2743199" cy="1268862"/>
          </a:xfrm>
          <a:prstGeom prst="cloudCallout">
            <a:avLst>
              <a:gd name="adj1" fmla="val 2664"/>
              <a:gd name="adj2" fmla="val 95477"/>
            </a:avLst>
          </a:prstGeom>
          <a:solidFill>
            <a:srgbClr val="0EC7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4400">
                <a:solidFill>
                  <a:schemeClr val="tx1"/>
                </a:solidFill>
              </a:rPr>
              <a:t>   chơi</a:t>
            </a:r>
            <a:endParaRPr lang="en-US" sz="4400" b="1" dirty="0">
              <a:solidFill>
                <a:schemeClr val="tx1"/>
              </a:solidFill>
              <a:latin typeface="HP001 4 hàng" panose="020B0603050302020204" pitchFamily="34" charset="0"/>
            </a:endParaRPr>
          </a:p>
        </p:txBody>
      </p:sp>
      <p:pic>
        <p:nvPicPr>
          <p:cNvPr id="4" name="Audio 3">
            <a:hlinkClick r:id="" action="ppaction://media"/>
            <a:extLst>
              <a:ext uri="{FF2B5EF4-FFF2-40B4-BE49-F238E27FC236}">
                <a16:creationId xmlns:a16="http://schemas.microsoft.com/office/drawing/2014/main" id="{82418ED0-E223-4855-8B2A-235B598AC6E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4233606770"/>
      </p:ext>
    </p:extLst>
  </p:cSld>
  <p:clrMapOvr>
    <a:masterClrMapping/>
  </p:clrMapOvr>
  <mc:AlternateContent xmlns:mc="http://schemas.openxmlformats.org/markup-compatibility/2006" xmlns:p14="http://schemas.microsoft.com/office/powerpoint/2010/main">
    <mc:Choice Requires="p14">
      <p:transition spd="slow" p14:dur="1400" advTm="44358">
        <p14:doors dir="vert"/>
      </p:transition>
    </mc:Choice>
    <mc:Fallback xmlns="">
      <p:transition spd="slow" advTm="4435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4"/>
                </p:tgtEl>
              </p:cMediaNode>
            </p:audio>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hought Bubble: Cloud 47">
            <a:extLst>
              <a:ext uri="{FF2B5EF4-FFF2-40B4-BE49-F238E27FC236}">
                <a16:creationId xmlns:a16="http://schemas.microsoft.com/office/drawing/2014/main" id="{926C668E-16FC-4FC4-9D2B-D201772CE39D}"/>
              </a:ext>
            </a:extLst>
          </p:cNvPr>
          <p:cNvSpPr/>
          <p:nvPr/>
        </p:nvSpPr>
        <p:spPr>
          <a:xfrm>
            <a:off x="38559" y="2156172"/>
            <a:ext cx="2552242" cy="1196628"/>
          </a:xfrm>
          <a:prstGeom prst="cloudCallout">
            <a:avLst>
              <a:gd name="adj1" fmla="val 99817"/>
              <a:gd name="adj2" fmla="val -14791"/>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200" dirty="0">
                <a:solidFill>
                  <a:schemeClr val="tx1"/>
                </a:solidFill>
              </a:rPr>
              <a:t>cần cù</a:t>
            </a:r>
            <a:endParaRPr lang="en-US" sz="3200" b="1" dirty="0">
              <a:solidFill>
                <a:schemeClr val="tx1"/>
              </a:solidFill>
              <a:latin typeface="HP001 4 hàng" panose="020B0603050302020204" pitchFamily="34" charset="0"/>
            </a:endParaRPr>
          </a:p>
        </p:txBody>
      </p:sp>
      <p:sp>
        <p:nvSpPr>
          <p:cNvPr id="49" name="Thought Bubble: Cloud 48">
            <a:extLst>
              <a:ext uri="{FF2B5EF4-FFF2-40B4-BE49-F238E27FC236}">
                <a16:creationId xmlns:a16="http://schemas.microsoft.com/office/drawing/2014/main" id="{80BAD021-ADD6-4AA2-B2D2-1A334937467E}"/>
              </a:ext>
            </a:extLst>
          </p:cNvPr>
          <p:cNvSpPr/>
          <p:nvPr/>
        </p:nvSpPr>
        <p:spPr>
          <a:xfrm>
            <a:off x="154857" y="455432"/>
            <a:ext cx="2842500" cy="1268862"/>
          </a:xfrm>
          <a:prstGeom prst="cloudCallout">
            <a:avLst>
              <a:gd name="adj1" fmla="val 89727"/>
              <a:gd name="adj2" fmla="val 72341"/>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chăm chỉ</a:t>
            </a:r>
            <a:endParaRPr lang="en-US" sz="3200" b="1" dirty="0">
              <a:solidFill>
                <a:schemeClr val="tx1"/>
              </a:solidFill>
              <a:latin typeface="HP001 4 hàng" panose="020B0603050302020204" pitchFamily="34" charset="0"/>
            </a:endParaRPr>
          </a:p>
        </p:txBody>
      </p:sp>
      <p:sp>
        <p:nvSpPr>
          <p:cNvPr id="50" name="Thought Bubble: Cloud 49">
            <a:extLst>
              <a:ext uri="{FF2B5EF4-FFF2-40B4-BE49-F238E27FC236}">
                <a16:creationId xmlns:a16="http://schemas.microsoft.com/office/drawing/2014/main" id="{D1850087-E8D2-45C2-8B87-2A8E75E9808E}"/>
              </a:ext>
            </a:extLst>
          </p:cNvPr>
          <p:cNvSpPr/>
          <p:nvPr/>
        </p:nvSpPr>
        <p:spPr>
          <a:xfrm>
            <a:off x="572878" y="4760680"/>
            <a:ext cx="3970547" cy="1022926"/>
          </a:xfrm>
          <a:prstGeom prst="cloudCallout">
            <a:avLst>
              <a:gd name="adj1" fmla="val 59255"/>
              <a:gd name="adj2" fmla="val -125058"/>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ngoan ngoãn</a:t>
            </a:r>
            <a:endParaRPr lang="en-US" sz="3200" b="1" dirty="0">
              <a:solidFill>
                <a:schemeClr val="tx1"/>
              </a:solidFill>
              <a:latin typeface="HP001 4 hàng" panose="020B0603050302020204" pitchFamily="34" charset="0"/>
            </a:endParaRPr>
          </a:p>
        </p:txBody>
      </p:sp>
      <p:sp>
        <p:nvSpPr>
          <p:cNvPr id="51" name="Thought Bubble: Cloud 50">
            <a:extLst>
              <a:ext uri="{FF2B5EF4-FFF2-40B4-BE49-F238E27FC236}">
                <a16:creationId xmlns:a16="http://schemas.microsoft.com/office/drawing/2014/main" id="{55893263-24CC-42BF-BC60-723EB4366541}"/>
              </a:ext>
            </a:extLst>
          </p:cNvPr>
          <p:cNvSpPr/>
          <p:nvPr/>
        </p:nvSpPr>
        <p:spPr>
          <a:xfrm>
            <a:off x="154858" y="3592802"/>
            <a:ext cx="2435944" cy="1022926"/>
          </a:xfrm>
          <a:prstGeom prst="cloudCallout">
            <a:avLst>
              <a:gd name="adj1" fmla="val 102227"/>
              <a:gd name="adj2" fmla="val -60808"/>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lễ phép</a:t>
            </a:r>
            <a:endParaRPr lang="en-US" sz="3200" b="1" dirty="0">
              <a:solidFill>
                <a:schemeClr val="tx1"/>
              </a:solidFill>
              <a:latin typeface="HP001 4 hàng" panose="020B0603050302020204" pitchFamily="34" charset="0"/>
            </a:endParaRPr>
          </a:p>
        </p:txBody>
      </p:sp>
      <p:sp>
        <p:nvSpPr>
          <p:cNvPr id="52" name="Thought Bubble: Cloud 51">
            <a:extLst>
              <a:ext uri="{FF2B5EF4-FFF2-40B4-BE49-F238E27FC236}">
                <a16:creationId xmlns:a16="http://schemas.microsoft.com/office/drawing/2014/main" id="{7C61438E-3C49-44A5-A8C6-37D6C4E41500}"/>
              </a:ext>
            </a:extLst>
          </p:cNvPr>
          <p:cNvSpPr/>
          <p:nvPr/>
        </p:nvSpPr>
        <p:spPr>
          <a:xfrm>
            <a:off x="4190999" y="5540063"/>
            <a:ext cx="3143252" cy="1187901"/>
          </a:xfrm>
          <a:prstGeom prst="cloudCallout">
            <a:avLst>
              <a:gd name="adj1" fmla="val -752"/>
              <a:gd name="adj2" fmla="val -173680"/>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trung thực</a:t>
            </a:r>
            <a:endParaRPr lang="en-US" sz="3200" b="1" dirty="0">
              <a:solidFill>
                <a:schemeClr val="tx1"/>
              </a:solidFill>
              <a:latin typeface="HP001 4 hàng" panose="020B0603050302020204" pitchFamily="34" charset="0"/>
            </a:endParaRPr>
          </a:p>
        </p:txBody>
      </p:sp>
      <p:sp>
        <p:nvSpPr>
          <p:cNvPr id="53" name="Thought Bubble: Cloud 52">
            <a:extLst>
              <a:ext uri="{FF2B5EF4-FFF2-40B4-BE49-F238E27FC236}">
                <a16:creationId xmlns:a16="http://schemas.microsoft.com/office/drawing/2014/main" id="{F94BB9B4-1314-4864-B19D-CFD7D4479368}"/>
              </a:ext>
            </a:extLst>
          </p:cNvPr>
          <p:cNvSpPr/>
          <p:nvPr/>
        </p:nvSpPr>
        <p:spPr>
          <a:xfrm>
            <a:off x="7235517" y="4517137"/>
            <a:ext cx="3451533" cy="1266469"/>
          </a:xfrm>
          <a:prstGeom prst="cloudCallout">
            <a:avLst>
              <a:gd name="adj1" fmla="val -59740"/>
              <a:gd name="adj2" fmla="val -81510"/>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thẳng thắn</a:t>
            </a:r>
            <a:endParaRPr lang="en-US" sz="3200" b="1" dirty="0">
              <a:solidFill>
                <a:schemeClr val="tx1"/>
              </a:solidFill>
              <a:latin typeface="HP001 4 hàng" panose="020B0603050302020204" pitchFamily="34" charset="0"/>
            </a:endParaRPr>
          </a:p>
        </p:txBody>
      </p:sp>
      <p:sp>
        <p:nvSpPr>
          <p:cNvPr id="54" name="Thought Bubble: Cloud 53">
            <a:extLst>
              <a:ext uri="{FF2B5EF4-FFF2-40B4-BE49-F238E27FC236}">
                <a16:creationId xmlns:a16="http://schemas.microsoft.com/office/drawing/2014/main" id="{0E4CBC05-6536-474C-AF22-B7D2A8FDF96E}"/>
              </a:ext>
            </a:extLst>
          </p:cNvPr>
          <p:cNvSpPr/>
          <p:nvPr/>
        </p:nvSpPr>
        <p:spPr>
          <a:xfrm>
            <a:off x="9064658" y="3091175"/>
            <a:ext cx="3088783" cy="1268862"/>
          </a:xfrm>
          <a:prstGeom prst="cloudCallout">
            <a:avLst>
              <a:gd name="adj1" fmla="val -67526"/>
              <a:gd name="adj2" fmla="val -14790"/>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kiên nhẫn</a:t>
            </a:r>
            <a:endParaRPr lang="en-US" sz="3200" b="1" dirty="0">
              <a:solidFill>
                <a:schemeClr val="tx1"/>
              </a:solidFill>
              <a:latin typeface="HP001 4 hàng" panose="020B0603050302020204" pitchFamily="34" charset="0"/>
            </a:endParaRPr>
          </a:p>
        </p:txBody>
      </p:sp>
      <p:sp>
        <p:nvSpPr>
          <p:cNvPr id="55" name="Thought Bubble: Cloud 54">
            <a:extLst>
              <a:ext uri="{FF2B5EF4-FFF2-40B4-BE49-F238E27FC236}">
                <a16:creationId xmlns:a16="http://schemas.microsoft.com/office/drawing/2014/main" id="{4391151E-A976-43E6-A229-24BD4D40A368}"/>
              </a:ext>
            </a:extLst>
          </p:cNvPr>
          <p:cNvSpPr/>
          <p:nvPr/>
        </p:nvSpPr>
        <p:spPr>
          <a:xfrm>
            <a:off x="8611869" y="1481668"/>
            <a:ext cx="3541574" cy="1268862"/>
          </a:xfrm>
          <a:prstGeom prst="cloudCallout">
            <a:avLst>
              <a:gd name="adj1" fmla="val -57144"/>
              <a:gd name="adj2" fmla="val 61769"/>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khoan dung</a:t>
            </a:r>
            <a:endParaRPr lang="en-US" sz="3200" b="1" dirty="0">
              <a:solidFill>
                <a:schemeClr val="tx1"/>
              </a:solidFill>
              <a:latin typeface="HP001 4 hàng" panose="020B0603050302020204" pitchFamily="34" charset="0"/>
            </a:endParaRPr>
          </a:p>
        </p:txBody>
      </p:sp>
      <p:sp>
        <p:nvSpPr>
          <p:cNvPr id="56" name="Thought Bubble: Cloud 55">
            <a:extLst>
              <a:ext uri="{FF2B5EF4-FFF2-40B4-BE49-F238E27FC236}">
                <a16:creationId xmlns:a16="http://schemas.microsoft.com/office/drawing/2014/main" id="{135FD15C-85D0-4E67-BE96-01D3C59E0586}"/>
              </a:ext>
            </a:extLst>
          </p:cNvPr>
          <p:cNvSpPr/>
          <p:nvPr/>
        </p:nvSpPr>
        <p:spPr>
          <a:xfrm>
            <a:off x="7622865" y="49075"/>
            <a:ext cx="2911990" cy="1268862"/>
          </a:xfrm>
          <a:prstGeom prst="cloudCallout">
            <a:avLst>
              <a:gd name="adj1" fmla="val -63839"/>
              <a:gd name="adj2" fmla="val 67819"/>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200" dirty="0">
                <a:solidFill>
                  <a:schemeClr val="tx1"/>
                </a:solidFill>
              </a:rPr>
              <a:t>hòa đồng</a:t>
            </a:r>
            <a:endParaRPr lang="en-US" sz="3200" b="1" dirty="0">
              <a:solidFill>
                <a:schemeClr val="tx1"/>
              </a:solidFill>
              <a:latin typeface="HP001 4 hàng" panose="020B0603050302020204" pitchFamily="34" charset="0"/>
            </a:endParaRPr>
          </a:p>
        </p:txBody>
      </p:sp>
      <p:sp>
        <p:nvSpPr>
          <p:cNvPr id="57" name="Thought Bubble: Cloud 56">
            <a:extLst>
              <a:ext uri="{FF2B5EF4-FFF2-40B4-BE49-F238E27FC236}">
                <a16:creationId xmlns:a16="http://schemas.microsoft.com/office/drawing/2014/main" id="{E90AB3DE-473F-4586-9775-694652FA4A44}"/>
              </a:ext>
            </a:extLst>
          </p:cNvPr>
          <p:cNvSpPr/>
          <p:nvPr/>
        </p:nvSpPr>
        <p:spPr>
          <a:xfrm>
            <a:off x="4805507" y="212806"/>
            <a:ext cx="2263806" cy="1268862"/>
          </a:xfrm>
          <a:prstGeom prst="cloudCallout">
            <a:avLst>
              <a:gd name="adj1" fmla="val -53296"/>
              <a:gd name="adj2" fmla="val 60946"/>
            </a:avLst>
          </a:prstGeom>
          <a:solidFill>
            <a:srgbClr val="7BF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sz="3200">
                <a:solidFill>
                  <a:schemeClr val="tx1"/>
                </a:solidFill>
              </a:rPr>
              <a:t> </a:t>
            </a:r>
            <a:r>
              <a:rPr lang="vi-VN" sz="3200">
                <a:solidFill>
                  <a:schemeClr val="tx1"/>
                </a:solidFill>
              </a:rPr>
              <a:t>vui </a:t>
            </a:r>
            <a:r>
              <a:rPr lang="vi-VN" sz="3200" dirty="0">
                <a:solidFill>
                  <a:schemeClr val="tx1"/>
                </a:solidFill>
              </a:rPr>
              <a:t>vẻ</a:t>
            </a:r>
            <a:endParaRPr lang="en-US" sz="3200" b="1" dirty="0">
              <a:solidFill>
                <a:schemeClr val="tx1"/>
              </a:solidFill>
              <a:latin typeface="HP001 4 hàng" panose="020B0603050302020204" pitchFamily="34" charset="0"/>
            </a:endParaRPr>
          </a:p>
        </p:txBody>
      </p:sp>
      <p:grpSp>
        <p:nvGrpSpPr>
          <p:cNvPr id="4" name="Group 3">
            <a:extLst>
              <a:ext uri="{FF2B5EF4-FFF2-40B4-BE49-F238E27FC236}">
                <a16:creationId xmlns:a16="http://schemas.microsoft.com/office/drawing/2014/main" id="{12A51CCD-23E9-4549-B7F4-A058AED54567}"/>
              </a:ext>
            </a:extLst>
          </p:cNvPr>
          <p:cNvGrpSpPr/>
          <p:nvPr/>
        </p:nvGrpSpPr>
        <p:grpSpPr>
          <a:xfrm>
            <a:off x="3888861" y="770119"/>
            <a:ext cx="4988602" cy="3845609"/>
            <a:chOff x="3888861" y="770119"/>
            <a:chExt cx="4988602" cy="3845609"/>
          </a:xfrm>
        </p:grpSpPr>
        <p:pic>
          <p:nvPicPr>
            <p:cNvPr id="17" name="PA_图片 1">
              <a:extLst>
                <a:ext uri="{FF2B5EF4-FFF2-40B4-BE49-F238E27FC236}">
                  <a16:creationId xmlns:a16="http://schemas.microsoft.com/office/drawing/2014/main" id="{20866B37-BBB9-4C03-8EB1-26709A381908}"/>
                </a:ext>
              </a:extLst>
            </p:cNvPr>
            <p:cNvPicPr>
              <a:picLocks noChangeAspect="1"/>
            </p:cNvPicPr>
            <p:nvPr>
              <p:custDataLst>
                <p:tags r:id="rId4"/>
              </p:custDataLst>
            </p:nvPr>
          </p:nvPicPr>
          <p:blipFill rotWithShape="1">
            <a:blip r:embed="rId7">
              <a:extLst>
                <a:ext uri="{28A0092B-C50C-407E-A947-70E740481C1C}">
                  <a14:useLocalDpi xmlns:a14="http://schemas.microsoft.com/office/drawing/2010/main" val="0"/>
                </a:ext>
              </a:extLst>
            </a:blip>
            <a:srcRect t="48571" r="54581" b="17381"/>
            <a:stretch/>
          </p:blipFill>
          <p:spPr>
            <a:xfrm>
              <a:off x="3888861" y="770119"/>
              <a:ext cx="4988602" cy="3845609"/>
            </a:xfrm>
            <a:prstGeom prst="rect">
              <a:avLst/>
            </a:prstGeom>
          </p:spPr>
        </p:pic>
        <p:sp>
          <p:nvSpPr>
            <p:cNvPr id="15" name="Text Box 213">
              <a:extLst>
                <a:ext uri="{FF2B5EF4-FFF2-40B4-BE49-F238E27FC236}">
                  <a16:creationId xmlns:a16="http://schemas.microsoft.com/office/drawing/2014/main" id="{4D146DCC-3804-420A-856F-92680C304389}"/>
                </a:ext>
              </a:extLst>
            </p:cNvPr>
            <p:cNvSpPr txBox="1">
              <a:spLocks noChangeArrowheads="1"/>
            </p:cNvSpPr>
            <p:nvPr/>
          </p:nvSpPr>
          <p:spPr bwMode="auto">
            <a:xfrm>
              <a:off x="4190999" y="2205325"/>
              <a:ext cx="3809999"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altLang="en-US" sz="4000" b="1">
                  <a:solidFill>
                    <a:srgbClr val="FF0000"/>
                  </a:solidFill>
                  <a:latin typeface="Arial" panose="020B0604020202020204" pitchFamily="34" charset="0"/>
                  <a:cs typeface="Arial" panose="020B0604020202020204" pitchFamily="34" charset="0"/>
                </a:rPr>
                <a:t>Chỉ </a:t>
              </a:r>
              <a:r>
                <a:rPr lang="en-US" altLang="en-US" sz="4000" b="1">
                  <a:solidFill>
                    <a:srgbClr val="061DFA"/>
                  </a:solidFill>
                  <a:latin typeface="Arial" panose="020B0604020202020204" pitchFamily="34" charset="0"/>
                  <a:cs typeface="Arial" panose="020B0604020202020204" pitchFamily="34" charset="0"/>
                </a:rPr>
                <a:t>tính nết </a:t>
              </a:r>
              <a:r>
                <a:rPr lang="en-US" altLang="en-US" sz="4000" b="1">
                  <a:solidFill>
                    <a:srgbClr val="FF0000"/>
                  </a:solidFill>
                  <a:latin typeface="Arial" panose="020B0604020202020204" pitchFamily="34" charset="0"/>
                  <a:cs typeface="Arial" panose="020B0604020202020204" pitchFamily="34" charset="0"/>
                </a:rPr>
                <a:t>của trẻ em</a:t>
              </a:r>
              <a:endParaRPr lang="en-US" altLang="en-US" sz="4000" b="1" dirty="0">
                <a:solidFill>
                  <a:srgbClr val="FF0000"/>
                </a:solidFill>
                <a:latin typeface="Arial" panose="020B0604020202020204" pitchFamily="34" charset="0"/>
                <a:cs typeface="Arial" panose="020B0604020202020204" pitchFamily="34" charset="0"/>
              </a:endParaRPr>
            </a:p>
          </p:txBody>
        </p:sp>
      </p:grpSp>
      <p:pic>
        <p:nvPicPr>
          <p:cNvPr id="3" name="Audio 2">
            <a:hlinkClick r:id="" action="ppaction://media"/>
            <a:extLst>
              <a:ext uri="{FF2B5EF4-FFF2-40B4-BE49-F238E27FC236}">
                <a16:creationId xmlns:a16="http://schemas.microsoft.com/office/drawing/2014/main" id="{9CC29DEF-DD05-4683-BA4A-B2F6363D2CD8}"/>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custDataLst>
      <p:tags r:id="rId1"/>
    </p:custDataLst>
    <p:extLst>
      <p:ext uri="{BB962C8B-B14F-4D97-AF65-F5344CB8AC3E}">
        <p14:creationId xmlns:p14="http://schemas.microsoft.com/office/powerpoint/2010/main" val="2922920287"/>
      </p:ext>
    </p:extLst>
  </p:cSld>
  <p:clrMapOvr>
    <a:masterClrMapping/>
  </p:clrMapOvr>
  <mc:AlternateContent xmlns:mc="http://schemas.openxmlformats.org/markup-compatibility/2006" xmlns:p14="http://schemas.microsoft.com/office/powerpoint/2010/main">
    <mc:Choice Requires="p14">
      <p:transition spd="slow" p14:dur="1400" advTm="45167">
        <p14:doors dir="vert"/>
      </p:transition>
    </mc:Choice>
    <mc:Fallback xmlns="">
      <p:transition spd="slow" advTm="4516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0"/>
                                        </p:tgtEl>
                                        <p:attrNameLst>
                                          <p:attrName>style.visibility</p:attrName>
                                        </p:attrNameLst>
                                      </p:cBhvr>
                                      <p:to>
                                        <p:strVal val="visible"/>
                                      </p:to>
                                    </p:set>
                                    <p:anim calcmode="lin" valueType="num">
                                      <p:cBhvr additive="base">
                                        <p:cTn id="11" dur="500" fill="hold"/>
                                        <p:tgtEl>
                                          <p:spTgt spid="50"/>
                                        </p:tgtEl>
                                        <p:attrNameLst>
                                          <p:attrName>ppt_x</p:attrName>
                                        </p:attrNameLst>
                                      </p:cBhvr>
                                      <p:tavLst>
                                        <p:tav tm="0">
                                          <p:val>
                                            <p:strVal val="#ppt_x"/>
                                          </p:val>
                                        </p:tav>
                                        <p:tav tm="100000">
                                          <p:val>
                                            <p:strVal val="#ppt_x"/>
                                          </p:val>
                                        </p:tav>
                                      </p:tavLst>
                                    </p:anim>
                                    <p:anim calcmode="lin" valueType="num">
                                      <p:cBhvr additive="base">
                                        <p:cTn id="12"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 calcmode="lin" valueType="num">
                                      <p:cBhvr additive="base">
                                        <p:cTn id="17" dur="500" fill="hold"/>
                                        <p:tgtEl>
                                          <p:spTgt spid="51"/>
                                        </p:tgtEl>
                                        <p:attrNameLst>
                                          <p:attrName>ppt_x</p:attrName>
                                        </p:attrNameLst>
                                      </p:cBhvr>
                                      <p:tavLst>
                                        <p:tav tm="0">
                                          <p:val>
                                            <p:strVal val="#ppt_x"/>
                                          </p:val>
                                        </p:tav>
                                        <p:tav tm="100000">
                                          <p:val>
                                            <p:strVal val="#ppt_x"/>
                                          </p:val>
                                        </p:tav>
                                      </p:tavLst>
                                    </p:anim>
                                    <p:anim calcmode="lin" valueType="num">
                                      <p:cBhvr additive="base">
                                        <p:cTn id="18"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9"/>
                                        </p:tgtEl>
                                        <p:attrNameLst>
                                          <p:attrName>style.visibility</p:attrName>
                                        </p:attrNameLst>
                                      </p:cBhvr>
                                      <p:to>
                                        <p:strVal val="visible"/>
                                      </p:to>
                                    </p:set>
                                    <p:anim calcmode="lin" valueType="num">
                                      <p:cBhvr additive="base">
                                        <p:cTn id="29" dur="500" fill="hold"/>
                                        <p:tgtEl>
                                          <p:spTgt spid="49"/>
                                        </p:tgtEl>
                                        <p:attrNameLst>
                                          <p:attrName>ppt_x</p:attrName>
                                        </p:attrNameLst>
                                      </p:cBhvr>
                                      <p:tavLst>
                                        <p:tav tm="0">
                                          <p:val>
                                            <p:strVal val="#ppt_x"/>
                                          </p:val>
                                        </p:tav>
                                        <p:tav tm="100000">
                                          <p:val>
                                            <p:strVal val="#ppt_x"/>
                                          </p:val>
                                        </p:tav>
                                      </p:tavLst>
                                    </p:anim>
                                    <p:anim calcmode="lin" valueType="num">
                                      <p:cBhvr additive="base">
                                        <p:cTn id="30"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53"/>
                                        </p:tgtEl>
                                        <p:attrNameLst>
                                          <p:attrName>style.visibility</p:attrName>
                                        </p:attrNameLst>
                                      </p:cBhvr>
                                      <p:to>
                                        <p:strVal val="visible"/>
                                      </p:to>
                                    </p:set>
                                    <p:anim calcmode="lin" valueType="num">
                                      <p:cBhvr additive="base">
                                        <p:cTn id="41" dur="500" fill="hold"/>
                                        <p:tgtEl>
                                          <p:spTgt spid="53"/>
                                        </p:tgtEl>
                                        <p:attrNameLst>
                                          <p:attrName>ppt_x</p:attrName>
                                        </p:attrNameLst>
                                      </p:cBhvr>
                                      <p:tavLst>
                                        <p:tav tm="0">
                                          <p:val>
                                            <p:strVal val="#ppt_x"/>
                                          </p:val>
                                        </p:tav>
                                        <p:tav tm="100000">
                                          <p:val>
                                            <p:strVal val="#ppt_x"/>
                                          </p:val>
                                        </p:tav>
                                      </p:tavLst>
                                    </p:anim>
                                    <p:anim calcmode="lin" valueType="num">
                                      <p:cBhvr additive="base">
                                        <p:cTn id="42"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54"/>
                                        </p:tgtEl>
                                        <p:attrNameLst>
                                          <p:attrName>style.visibility</p:attrName>
                                        </p:attrNameLst>
                                      </p:cBhvr>
                                      <p:to>
                                        <p:strVal val="visible"/>
                                      </p:to>
                                    </p:set>
                                    <p:anim calcmode="lin" valueType="num">
                                      <p:cBhvr additive="base">
                                        <p:cTn id="47" dur="500" fill="hold"/>
                                        <p:tgtEl>
                                          <p:spTgt spid="54"/>
                                        </p:tgtEl>
                                        <p:attrNameLst>
                                          <p:attrName>ppt_x</p:attrName>
                                        </p:attrNameLst>
                                      </p:cBhvr>
                                      <p:tavLst>
                                        <p:tav tm="0">
                                          <p:val>
                                            <p:strVal val="#ppt_x"/>
                                          </p:val>
                                        </p:tav>
                                        <p:tav tm="100000">
                                          <p:val>
                                            <p:strVal val="#ppt_x"/>
                                          </p:val>
                                        </p:tav>
                                      </p:tavLst>
                                    </p:anim>
                                    <p:anim calcmode="lin" valueType="num">
                                      <p:cBhvr additive="base">
                                        <p:cTn id="4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ppt_x"/>
                                          </p:val>
                                        </p:tav>
                                        <p:tav tm="100000">
                                          <p:val>
                                            <p:strVal val="#ppt_x"/>
                                          </p:val>
                                        </p:tav>
                                      </p:tavLst>
                                    </p:anim>
                                    <p:anim calcmode="lin" valueType="num">
                                      <p:cBhvr additive="base">
                                        <p:cTn id="5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56"/>
                                        </p:tgtEl>
                                        <p:attrNameLst>
                                          <p:attrName>style.visibility</p:attrName>
                                        </p:attrNameLst>
                                      </p:cBhvr>
                                      <p:to>
                                        <p:strVal val="visible"/>
                                      </p:to>
                                    </p:set>
                                    <p:anim calcmode="lin" valueType="num">
                                      <p:cBhvr additive="base">
                                        <p:cTn id="59" dur="500" fill="hold"/>
                                        <p:tgtEl>
                                          <p:spTgt spid="56"/>
                                        </p:tgtEl>
                                        <p:attrNameLst>
                                          <p:attrName>ppt_x</p:attrName>
                                        </p:attrNameLst>
                                      </p:cBhvr>
                                      <p:tavLst>
                                        <p:tav tm="0">
                                          <p:val>
                                            <p:strVal val="#ppt_x"/>
                                          </p:val>
                                        </p:tav>
                                        <p:tav tm="100000">
                                          <p:val>
                                            <p:strVal val="#ppt_x"/>
                                          </p:val>
                                        </p:tav>
                                      </p:tavLst>
                                    </p:anim>
                                    <p:anim calcmode="lin" valueType="num">
                                      <p:cBhvr additive="base">
                                        <p:cTn id="60"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57"/>
                                        </p:tgtEl>
                                        <p:attrNameLst>
                                          <p:attrName>style.visibility</p:attrName>
                                        </p:attrNameLst>
                                      </p:cBhvr>
                                      <p:to>
                                        <p:strVal val="visible"/>
                                      </p:to>
                                    </p:set>
                                    <p:anim calcmode="lin" valueType="num">
                                      <p:cBhvr additive="base">
                                        <p:cTn id="65" dur="500" fill="hold"/>
                                        <p:tgtEl>
                                          <p:spTgt spid="57"/>
                                        </p:tgtEl>
                                        <p:attrNameLst>
                                          <p:attrName>ppt_x</p:attrName>
                                        </p:attrNameLst>
                                      </p:cBhvr>
                                      <p:tavLst>
                                        <p:tav tm="0">
                                          <p:val>
                                            <p:strVal val="#ppt_x"/>
                                          </p:val>
                                        </p:tav>
                                        <p:tav tm="100000">
                                          <p:val>
                                            <p:strVal val="#ppt_x"/>
                                          </p:val>
                                        </p:tav>
                                      </p:tavLst>
                                    </p:anim>
                                    <p:anim calcmode="lin" valueType="num">
                                      <p:cBhvr additive="base">
                                        <p:cTn id="66"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7" fill="hold" display="0">
                  <p:stCondLst>
                    <p:cond delay="indefinite"/>
                  </p:stCondLst>
                  <p:endCondLst>
                    <p:cond evt="onStopAudio" delay="0">
                      <p:tgtEl>
                        <p:sldTgt/>
                      </p:tgtEl>
                    </p:cond>
                  </p:endCondLst>
                </p:cTn>
                <p:tgtEl>
                  <p:spTgt spid="3"/>
                </p:tgtEl>
              </p:cMediaNode>
            </p:audio>
          </p:childTnLst>
        </p:cTn>
      </p:par>
    </p:tnLst>
    <p:bldLst>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6|4.7"/>
</p:tagLst>
</file>

<file path=ppt/tags/tag10.xml><?xml version="1.0" encoding="utf-8"?>
<p:tagLst xmlns:a="http://schemas.openxmlformats.org/drawingml/2006/main" xmlns:r="http://schemas.openxmlformats.org/officeDocument/2006/relationships" xmlns:p="http://schemas.openxmlformats.org/presentationml/2006/main">
  <p:tag name="PA" val="v3.0.1"/>
</p:tagLst>
</file>

<file path=ppt/tags/tag11.xml><?xml version="1.0" encoding="utf-8"?>
<p:tagLst xmlns:a="http://schemas.openxmlformats.org/drawingml/2006/main" xmlns:r="http://schemas.openxmlformats.org/officeDocument/2006/relationships" xmlns:p="http://schemas.openxmlformats.org/presentationml/2006/main">
  <p:tag name="TIMING" val="|2|6.2|2.5|4.4|3.9|5.7|2.2"/>
</p:tagLst>
</file>

<file path=ppt/tags/tag12.xml><?xml version="1.0" encoding="utf-8"?>
<p:tagLst xmlns:a="http://schemas.openxmlformats.org/drawingml/2006/main" xmlns:r="http://schemas.openxmlformats.org/officeDocument/2006/relationships" xmlns:p="http://schemas.openxmlformats.org/presentationml/2006/main">
  <p:tag name="TIMING" val="|2.4|5.6|3.1|5.6|3.8|5.3|3.1"/>
</p:tagLst>
</file>

<file path=ppt/tags/tag13.xml><?xml version="1.0" encoding="utf-8"?>
<p:tagLst xmlns:a="http://schemas.openxmlformats.org/drawingml/2006/main" xmlns:r="http://schemas.openxmlformats.org/officeDocument/2006/relationships" xmlns:p="http://schemas.openxmlformats.org/presentationml/2006/main">
  <p:tag name="TIMING" val="|3.6"/>
</p:tagLst>
</file>

<file path=ppt/tags/tag2.xml><?xml version="1.0" encoding="utf-8"?>
<p:tagLst xmlns:a="http://schemas.openxmlformats.org/drawingml/2006/main" xmlns:r="http://schemas.openxmlformats.org/officeDocument/2006/relationships" xmlns:p="http://schemas.openxmlformats.org/presentationml/2006/main">
  <p:tag name="TIMING" val="|2.3|2.5"/>
</p:tagLst>
</file>

<file path=ppt/tags/tag3.xml><?xml version="1.0" encoding="utf-8"?>
<p:tagLst xmlns:a="http://schemas.openxmlformats.org/drawingml/2006/main" xmlns:r="http://schemas.openxmlformats.org/officeDocument/2006/relationships" xmlns:p="http://schemas.openxmlformats.org/presentationml/2006/main">
  <p:tag name="TIMING" val="|4.1|7.6"/>
</p:tagLst>
</file>

<file path=ppt/tags/tag4.xml><?xml version="1.0" encoding="utf-8"?>
<p:tagLst xmlns:a="http://schemas.openxmlformats.org/drawingml/2006/main" xmlns:r="http://schemas.openxmlformats.org/officeDocument/2006/relationships" xmlns:p="http://schemas.openxmlformats.org/presentationml/2006/main">
  <p:tag name="TIMING" val="|1.7|4.9|8"/>
</p:tagLst>
</file>

<file path=ppt/tags/tag5.xml><?xml version="1.0" encoding="utf-8"?>
<p:tagLst xmlns:a="http://schemas.openxmlformats.org/drawingml/2006/main" xmlns:r="http://schemas.openxmlformats.org/officeDocument/2006/relationships" xmlns:p="http://schemas.openxmlformats.org/presentationml/2006/main">
  <p:tag name="TIMING" val="|1.1|4.3|8.1"/>
</p:tagLst>
</file>

<file path=ppt/tags/tag6.xml><?xml version="1.0" encoding="utf-8"?>
<p:tagLst xmlns:a="http://schemas.openxmlformats.org/drawingml/2006/main" xmlns:r="http://schemas.openxmlformats.org/officeDocument/2006/relationships" xmlns:p="http://schemas.openxmlformats.org/presentationml/2006/main">
  <p:tag name="TIMING" val="|6.6|7.8|3.5|3.6|2.7|2.7|1.8|2.2|2.5|2.6"/>
</p:tagLst>
</file>

<file path=ppt/tags/tag7.xml><?xml version="1.0" encoding="utf-8"?>
<p:tagLst xmlns:a="http://schemas.openxmlformats.org/drawingml/2006/main" xmlns:r="http://schemas.openxmlformats.org/officeDocument/2006/relationships" xmlns:p="http://schemas.openxmlformats.org/presentationml/2006/main">
  <p:tag name="PA" val="v3.0.1"/>
</p:tagLst>
</file>

<file path=ppt/tags/tag8.xml><?xml version="1.0" encoding="utf-8"?>
<p:tagLst xmlns:a="http://schemas.openxmlformats.org/drawingml/2006/main" xmlns:r="http://schemas.openxmlformats.org/officeDocument/2006/relationships" xmlns:p="http://schemas.openxmlformats.org/presentationml/2006/main">
  <p:tag name="TIMING" val="|5.8|4.3|3.9|4.1|4.2|4.4|2.4|3.6|3.7|3.6"/>
</p:tagLst>
</file>

<file path=ppt/tags/tag9.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1724</TotalTime>
  <Words>357</Words>
  <Application>Microsoft Office PowerPoint</Application>
  <PresentationFormat>Widescreen</PresentationFormat>
  <Paragraphs>70</Paragraphs>
  <Slides>13</Slides>
  <Notes>5</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Aachen</vt:lpstr>
      <vt:lpstr>Arial</vt:lpstr>
      <vt:lpstr>Calibri</vt:lpstr>
      <vt:lpstr>Calibri Light</vt:lpstr>
      <vt:lpstr>HP001 4 hàng</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Chau, Tran Quoc Bao</dc:creator>
  <cp:lastModifiedBy>Dung Le</cp:lastModifiedBy>
  <cp:revision>196</cp:revision>
  <dcterms:created xsi:type="dcterms:W3CDTF">2021-06-03T04:15:49Z</dcterms:created>
  <dcterms:modified xsi:type="dcterms:W3CDTF">2021-08-30T06:35:07Z</dcterms:modified>
</cp:coreProperties>
</file>